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4" r:id="rId5"/>
    <p:sldId id="795" r:id="rId6"/>
    <p:sldId id="783" r:id="rId7"/>
    <p:sldId id="774" r:id="rId8"/>
    <p:sldId id="292" r:id="rId9"/>
    <p:sldId id="770" r:id="rId10"/>
    <p:sldId id="787" r:id="rId11"/>
    <p:sldId id="779" r:id="rId12"/>
    <p:sldId id="765" r:id="rId13"/>
    <p:sldId id="756" r:id="rId14"/>
    <p:sldId id="509" r:id="rId15"/>
    <p:sldId id="782" r:id="rId16"/>
    <p:sldId id="749" r:id="rId17"/>
    <p:sldId id="79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kanovamn@me.com" initials="t" lastIdx="1" clrIdx="0">
    <p:extLst>
      <p:ext uri="{19B8F6BF-5375-455C-9EA6-DF929625EA0E}">
        <p15:presenceInfo xmlns:p15="http://schemas.microsoft.com/office/powerpoint/2012/main" userId="tsukanovamn@me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2C4"/>
    <a:srgbClr val="F9C032"/>
    <a:srgbClr val="F0A2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813"/>
    <p:restoredTop sz="94767"/>
  </p:normalViewPr>
  <p:slideViewPr>
    <p:cSldViewPr snapToGrid="0">
      <p:cViewPr>
        <p:scale>
          <a:sx n="114" d="100"/>
          <a:sy n="114" d="100"/>
        </p:scale>
        <p:origin x="368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73223-1C07-274C-9A94-77F070943462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057258-47AA-564F-811A-1DB02A55499B}">
      <dgm:prSet custT="1"/>
      <dgm:spPr/>
      <dgm:t>
        <a:bodyPr/>
        <a:lstStyle/>
        <a:p>
          <a:r>
            <a:rPr lang="ru-RU" sz="4800" b="1">
              <a:solidFill>
                <a:schemeClr val="tx1"/>
              </a:solidFill>
            </a:rPr>
            <a:t>Мета-проект</a:t>
          </a:r>
        </a:p>
      </dgm:t>
    </dgm:pt>
    <dgm:pt modelId="{255DD8E0-A6C4-6A45-B509-D78D255BA334}" type="parTrans" cxnId="{D9EC8D5E-6D9A-0E4E-8B87-0122B74505B6}">
      <dgm:prSet/>
      <dgm:spPr/>
      <dgm:t>
        <a:bodyPr/>
        <a:lstStyle/>
        <a:p>
          <a:endParaRPr lang="ru-RU"/>
        </a:p>
      </dgm:t>
    </dgm:pt>
    <dgm:pt modelId="{CC49F72B-E7B5-9A4D-88E4-AB119DB63743}" type="sibTrans" cxnId="{D9EC8D5E-6D9A-0E4E-8B87-0122B74505B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168495-A911-7E40-AACF-61C90CE15A57}">
      <dgm:prSet phldrT="[Текст]"/>
      <dgm:spPr/>
      <dgm:t>
        <a:bodyPr/>
        <a:lstStyle/>
        <a:p>
          <a:pPr algn="ctr"/>
          <a:r>
            <a:rPr lang="ru-RU" b="1" dirty="0"/>
            <a:t>Общество: </a:t>
          </a:r>
          <a:br>
            <a:rPr lang="ru-RU" b="1" dirty="0"/>
          </a:br>
          <a:r>
            <a:rPr lang="ru-RU" dirty="0"/>
            <a:t>рабочие группы, консорциумы, НКО</a:t>
          </a:r>
        </a:p>
      </dgm:t>
    </dgm:pt>
    <dgm:pt modelId="{DA3B252E-F465-2E46-8061-907B6AE48707}" type="parTrans" cxnId="{B9547F01-266F-904D-B9C9-5CDB700CCD6E}">
      <dgm:prSet/>
      <dgm:spPr/>
      <dgm:t>
        <a:bodyPr/>
        <a:lstStyle/>
        <a:p>
          <a:endParaRPr lang="ru-RU"/>
        </a:p>
      </dgm:t>
    </dgm:pt>
    <dgm:pt modelId="{5E6AE8D5-DDF9-E247-B628-35D2AAD425CD}" type="sibTrans" cxnId="{B9547F01-266F-904D-B9C9-5CDB700CCD6E}">
      <dgm:prSet/>
      <dgm:spPr/>
      <dgm:t>
        <a:bodyPr/>
        <a:lstStyle/>
        <a:p>
          <a:endParaRPr lang="ru-RU"/>
        </a:p>
      </dgm:t>
    </dgm:pt>
    <dgm:pt modelId="{AD23B8D4-36A4-4043-94C0-4F46866F5469}">
      <dgm:prSet phldrT="[Текст]"/>
      <dgm:spPr/>
      <dgm:t>
        <a:bodyPr/>
        <a:lstStyle/>
        <a:p>
          <a:r>
            <a:rPr lang="ru-RU" b="1"/>
            <a:t>Государство: </a:t>
          </a:r>
          <a:br>
            <a:rPr lang="ru-RU"/>
          </a:br>
          <a:r>
            <a:rPr lang="ru-RU"/>
            <a:t>сервисы НТИ, ФОИВ, субъекты РФ,систем</a:t>
          </a:r>
        </a:p>
      </dgm:t>
    </dgm:pt>
    <dgm:pt modelId="{5320DBAA-768E-8545-AEC8-7F6C832DBA36}" type="parTrans" cxnId="{4B2C74EB-D334-E64D-83D3-6C9FB041B1C1}">
      <dgm:prSet/>
      <dgm:spPr/>
      <dgm:t>
        <a:bodyPr/>
        <a:lstStyle/>
        <a:p>
          <a:endParaRPr lang="ru-RU"/>
        </a:p>
      </dgm:t>
    </dgm:pt>
    <dgm:pt modelId="{8F2A3078-DDF5-D341-8EE0-B7F2EAEB69D0}" type="sibTrans" cxnId="{4B2C74EB-D334-E64D-83D3-6C9FB041B1C1}">
      <dgm:prSet/>
      <dgm:spPr/>
      <dgm:t>
        <a:bodyPr/>
        <a:lstStyle/>
        <a:p>
          <a:endParaRPr lang="ru-RU"/>
        </a:p>
      </dgm:t>
    </dgm:pt>
    <dgm:pt modelId="{95C19335-5009-864C-9091-B828973CD16D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C00000"/>
              </a:solidFill>
            </a:rPr>
            <a:t>Технология (эко-система):</a:t>
          </a:r>
          <a:r>
            <a:rPr lang="ru-RU" b="1" dirty="0">
              <a:solidFill>
                <a:schemeClr val="accent1"/>
              </a:solidFill>
            </a:rPr>
            <a:t> </a:t>
          </a:r>
          <a:br>
            <a:rPr lang="ru-RU" dirty="0">
              <a:solidFill>
                <a:schemeClr val="accent1"/>
              </a:solidFill>
              <a:highlight>
                <a:srgbClr val="FFFF00"/>
              </a:highlight>
            </a:rPr>
          </a:br>
          <a:r>
            <a:rPr lang="ru-RU" dirty="0"/>
            <a:t>комплексный проект (открытая платформа + сервисы на ней и политика их присоединения)</a:t>
          </a:r>
        </a:p>
      </dgm:t>
    </dgm:pt>
    <dgm:pt modelId="{4CD332A2-527D-7B4F-9797-D8BA870A24B2}" type="parTrans" cxnId="{46CD0736-AFB2-2E4A-BA20-81CBC949E5D4}">
      <dgm:prSet/>
      <dgm:spPr/>
      <dgm:t>
        <a:bodyPr/>
        <a:lstStyle/>
        <a:p>
          <a:endParaRPr lang="ru-RU"/>
        </a:p>
      </dgm:t>
    </dgm:pt>
    <dgm:pt modelId="{7F1DADF4-26FE-AD46-9576-04B25D1F0E18}" type="sibTrans" cxnId="{46CD0736-AFB2-2E4A-BA20-81CBC949E5D4}">
      <dgm:prSet/>
      <dgm:spPr/>
      <dgm:t>
        <a:bodyPr/>
        <a:lstStyle/>
        <a:p>
          <a:endParaRPr lang="ru-RU"/>
        </a:p>
      </dgm:t>
    </dgm:pt>
    <dgm:pt modelId="{A00F2731-F6DB-6C42-8EAE-E46BBAD244F3}" type="pres">
      <dgm:prSet presAssocID="{3B573223-1C07-274C-9A94-77F070943462}" presName="Name0" presStyleCnt="0">
        <dgm:presLayoutVars>
          <dgm:chMax val="7"/>
          <dgm:chPref val="7"/>
          <dgm:dir/>
        </dgm:presLayoutVars>
      </dgm:prSet>
      <dgm:spPr/>
    </dgm:pt>
    <dgm:pt modelId="{BF687255-10D8-FB41-B67E-8C896051AB00}" type="pres">
      <dgm:prSet presAssocID="{3B573223-1C07-274C-9A94-77F070943462}" presName="Name1" presStyleCnt="0"/>
      <dgm:spPr/>
    </dgm:pt>
    <dgm:pt modelId="{2E1DCAFC-B6B4-844F-9B68-0B459BB07107}" type="pres">
      <dgm:prSet presAssocID="{CC49F72B-E7B5-9A4D-88E4-AB119DB63743}" presName="picture_1" presStyleCnt="0"/>
      <dgm:spPr/>
    </dgm:pt>
    <dgm:pt modelId="{64BDC740-2A7A-A842-A683-FE7B4D519386}" type="pres">
      <dgm:prSet presAssocID="{CC49F72B-E7B5-9A4D-88E4-AB119DB63743}" presName="pictureRepeatNode" presStyleLbl="alignImgPlace1" presStyleIdx="0" presStyleCnt="4" custScaleX="69496" custScaleY="64731"/>
      <dgm:spPr/>
    </dgm:pt>
    <dgm:pt modelId="{B07FC9D1-B14C-1144-9DBC-ED2BC8A020C9}" type="pres">
      <dgm:prSet presAssocID="{0C057258-47AA-564F-811A-1DB02A55499B}" presName="text_1" presStyleLbl="node1" presStyleIdx="0" presStyleCnt="0" custScaleX="145772" custScaleY="46880" custLinFactY="-116327" custLinFactNeighborX="4279" custLinFactNeighborY="-200000">
        <dgm:presLayoutVars>
          <dgm:bulletEnabled val="1"/>
        </dgm:presLayoutVars>
      </dgm:prSet>
      <dgm:spPr/>
    </dgm:pt>
    <dgm:pt modelId="{4A7FCDF0-068F-7849-9FD9-117E520C96B1}" type="pres">
      <dgm:prSet presAssocID="{5E6AE8D5-DDF9-E247-B628-35D2AAD425CD}" presName="picture_2" presStyleCnt="0"/>
      <dgm:spPr/>
    </dgm:pt>
    <dgm:pt modelId="{0F87F0A6-5ACF-0943-8280-51956DC5FA11}" type="pres">
      <dgm:prSet presAssocID="{5E6AE8D5-DDF9-E247-B628-35D2AAD425CD}" presName="pictureRepeatNode" presStyleLbl="alignImgPlace1" presStyleIdx="1" presStyleCnt="4"/>
      <dgm:spPr/>
    </dgm:pt>
    <dgm:pt modelId="{B31CEF50-985F-6949-975F-CFA7F0DDF86E}" type="pres">
      <dgm:prSet presAssocID="{17168495-A911-7E40-AACF-61C90CE15A57}" presName="line_2" presStyleLbl="parChTrans1D1" presStyleIdx="0" presStyleCnt="3"/>
      <dgm:spPr/>
    </dgm:pt>
    <dgm:pt modelId="{A1E0B2A3-45D0-D040-8C50-5BC40AAD6A24}" type="pres">
      <dgm:prSet presAssocID="{17168495-A911-7E40-AACF-61C90CE15A57}" presName="textparent_2" presStyleLbl="node1" presStyleIdx="0" presStyleCnt="0"/>
      <dgm:spPr/>
    </dgm:pt>
    <dgm:pt modelId="{E2E5CF0F-2961-064C-8D05-E793576FEF9A}" type="pres">
      <dgm:prSet presAssocID="{17168495-A911-7E40-AACF-61C90CE15A57}" presName="text_2" presStyleLbl="revTx" presStyleIdx="0" presStyleCnt="3" custScaleX="173807" custLinFactNeighborX="-5684" custLinFactNeighborY="-774">
        <dgm:presLayoutVars>
          <dgm:bulletEnabled val="1"/>
        </dgm:presLayoutVars>
      </dgm:prSet>
      <dgm:spPr/>
    </dgm:pt>
    <dgm:pt modelId="{3B210E27-D466-264D-8564-FA7808D01D61}" type="pres">
      <dgm:prSet presAssocID="{8F2A3078-DDF5-D341-8EE0-B7F2EAEB69D0}" presName="picture_3" presStyleCnt="0"/>
      <dgm:spPr/>
    </dgm:pt>
    <dgm:pt modelId="{9415D491-0D4F-6B45-A9D0-34B6769FEEBE}" type="pres">
      <dgm:prSet presAssocID="{8F2A3078-DDF5-D341-8EE0-B7F2EAEB69D0}" presName="pictureRepeatNode" presStyleLbl="alignImgPlace1" presStyleIdx="2" presStyleCnt="4"/>
      <dgm:spPr/>
    </dgm:pt>
    <dgm:pt modelId="{FEDA219F-B324-B140-8AC9-0BC33166BA8E}" type="pres">
      <dgm:prSet presAssocID="{AD23B8D4-36A4-4043-94C0-4F46866F5469}" presName="line_3" presStyleLbl="parChTrans1D1" presStyleIdx="1" presStyleCnt="3"/>
      <dgm:spPr/>
    </dgm:pt>
    <dgm:pt modelId="{FC3FC6BF-1672-EB4E-9485-DDD096208D47}" type="pres">
      <dgm:prSet presAssocID="{AD23B8D4-36A4-4043-94C0-4F46866F5469}" presName="textparent_3" presStyleLbl="node1" presStyleIdx="0" presStyleCnt="0"/>
      <dgm:spPr/>
    </dgm:pt>
    <dgm:pt modelId="{5B56A42A-CAA4-A747-A242-E7EE1A4E352C}" type="pres">
      <dgm:prSet presAssocID="{AD23B8D4-36A4-4043-94C0-4F46866F5469}" presName="text_3" presStyleLbl="revTx" presStyleIdx="1" presStyleCnt="3" custScaleX="129660" custLinFactNeighborX="15584" custLinFactNeighborY="-11347">
        <dgm:presLayoutVars>
          <dgm:bulletEnabled val="1"/>
        </dgm:presLayoutVars>
      </dgm:prSet>
      <dgm:spPr/>
    </dgm:pt>
    <dgm:pt modelId="{B3F005A2-769E-C643-934C-668F4B303C3A}" type="pres">
      <dgm:prSet presAssocID="{7F1DADF4-26FE-AD46-9576-04B25D1F0E18}" presName="picture_4" presStyleCnt="0"/>
      <dgm:spPr/>
    </dgm:pt>
    <dgm:pt modelId="{980D7D57-D955-684A-8129-3E5F7042E70E}" type="pres">
      <dgm:prSet presAssocID="{7F1DADF4-26FE-AD46-9576-04B25D1F0E18}" presName="pictureRepeatNode" presStyleLbl="alignImgPlace1" presStyleIdx="3" presStyleCnt="4"/>
      <dgm:spPr/>
    </dgm:pt>
    <dgm:pt modelId="{0AF6E80A-8D4E-CF4D-BBDA-F73A68F929A9}" type="pres">
      <dgm:prSet presAssocID="{95C19335-5009-864C-9091-B828973CD16D}" presName="line_4" presStyleLbl="parChTrans1D1" presStyleIdx="2" presStyleCnt="3"/>
      <dgm:spPr/>
    </dgm:pt>
    <dgm:pt modelId="{44A264E2-B192-7449-AB5A-7D73BD992B98}" type="pres">
      <dgm:prSet presAssocID="{95C19335-5009-864C-9091-B828973CD16D}" presName="textparent_4" presStyleLbl="node1" presStyleIdx="0" presStyleCnt="0"/>
      <dgm:spPr/>
    </dgm:pt>
    <dgm:pt modelId="{5D91BDC4-F902-3F41-A9B8-68F2341FF43C}" type="pres">
      <dgm:prSet presAssocID="{95C19335-5009-864C-9091-B828973CD16D}" presName="text_4" presStyleLbl="revTx" presStyleIdx="2" presStyleCnt="3" custScaleX="175963" custLinFactNeighborX="1080" custLinFactNeighborY="-17247">
        <dgm:presLayoutVars>
          <dgm:bulletEnabled val="1"/>
        </dgm:presLayoutVars>
      </dgm:prSet>
      <dgm:spPr/>
    </dgm:pt>
  </dgm:ptLst>
  <dgm:cxnLst>
    <dgm:cxn modelId="{B9547F01-266F-904D-B9C9-5CDB700CCD6E}" srcId="{3B573223-1C07-274C-9A94-77F070943462}" destId="{17168495-A911-7E40-AACF-61C90CE15A57}" srcOrd="1" destOrd="0" parTransId="{DA3B252E-F465-2E46-8061-907B6AE48707}" sibTransId="{5E6AE8D5-DDF9-E247-B628-35D2AAD425CD}"/>
    <dgm:cxn modelId="{15FE890D-37CE-544B-9DD0-0DCFA5DCFA8F}" type="presOf" srcId="{0C057258-47AA-564F-811A-1DB02A55499B}" destId="{B07FC9D1-B14C-1144-9DBC-ED2BC8A020C9}" srcOrd="0" destOrd="0" presId="urn:microsoft.com/office/officeart/2008/layout/CircularPictureCallout"/>
    <dgm:cxn modelId="{46CD0736-AFB2-2E4A-BA20-81CBC949E5D4}" srcId="{3B573223-1C07-274C-9A94-77F070943462}" destId="{95C19335-5009-864C-9091-B828973CD16D}" srcOrd="3" destOrd="0" parTransId="{4CD332A2-527D-7B4F-9797-D8BA870A24B2}" sibTransId="{7F1DADF4-26FE-AD46-9576-04B25D1F0E18}"/>
    <dgm:cxn modelId="{1C0D9C49-8F0A-4A4F-9186-2A23A6B0ED56}" type="presOf" srcId="{17168495-A911-7E40-AACF-61C90CE15A57}" destId="{E2E5CF0F-2961-064C-8D05-E793576FEF9A}" srcOrd="0" destOrd="0" presId="urn:microsoft.com/office/officeart/2008/layout/CircularPictureCallout"/>
    <dgm:cxn modelId="{49E9184D-BD42-654E-A9AC-1C50FFAEF7E1}" type="presOf" srcId="{8F2A3078-DDF5-D341-8EE0-B7F2EAEB69D0}" destId="{9415D491-0D4F-6B45-A9D0-34B6769FEEBE}" srcOrd="0" destOrd="0" presId="urn:microsoft.com/office/officeart/2008/layout/CircularPictureCallout"/>
    <dgm:cxn modelId="{9903BC5D-F57C-5A4F-8EE2-2BEDA49685E0}" type="presOf" srcId="{CC49F72B-E7B5-9A4D-88E4-AB119DB63743}" destId="{64BDC740-2A7A-A842-A683-FE7B4D519386}" srcOrd="0" destOrd="0" presId="urn:microsoft.com/office/officeart/2008/layout/CircularPictureCallout"/>
    <dgm:cxn modelId="{D9EC8D5E-6D9A-0E4E-8B87-0122B74505B6}" srcId="{3B573223-1C07-274C-9A94-77F070943462}" destId="{0C057258-47AA-564F-811A-1DB02A55499B}" srcOrd="0" destOrd="0" parTransId="{255DD8E0-A6C4-6A45-B509-D78D255BA334}" sibTransId="{CC49F72B-E7B5-9A4D-88E4-AB119DB63743}"/>
    <dgm:cxn modelId="{ED428271-B4D7-2740-8D78-BE47C066547E}" type="presOf" srcId="{7F1DADF4-26FE-AD46-9576-04B25D1F0E18}" destId="{980D7D57-D955-684A-8129-3E5F7042E70E}" srcOrd="0" destOrd="0" presId="urn:microsoft.com/office/officeart/2008/layout/CircularPictureCallout"/>
    <dgm:cxn modelId="{8C884195-D0D0-9441-9635-A5D1B2E23FB3}" type="presOf" srcId="{5E6AE8D5-DDF9-E247-B628-35D2AAD425CD}" destId="{0F87F0A6-5ACF-0943-8280-51956DC5FA11}" srcOrd="0" destOrd="0" presId="urn:microsoft.com/office/officeart/2008/layout/CircularPictureCallout"/>
    <dgm:cxn modelId="{F94A0D9E-7FDB-8D4A-8D39-618515C061B9}" type="presOf" srcId="{3B573223-1C07-274C-9A94-77F070943462}" destId="{A00F2731-F6DB-6C42-8EAE-E46BBAD244F3}" srcOrd="0" destOrd="0" presId="urn:microsoft.com/office/officeart/2008/layout/CircularPictureCallout"/>
    <dgm:cxn modelId="{812CCBCA-3BDA-BA4F-BECB-0A3F73022D2F}" type="presOf" srcId="{AD23B8D4-36A4-4043-94C0-4F46866F5469}" destId="{5B56A42A-CAA4-A747-A242-E7EE1A4E352C}" srcOrd="0" destOrd="0" presId="urn:microsoft.com/office/officeart/2008/layout/CircularPictureCallout"/>
    <dgm:cxn modelId="{4B2C74EB-D334-E64D-83D3-6C9FB041B1C1}" srcId="{3B573223-1C07-274C-9A94-77F070943462}" destId="{AD23B8D4-36A4-4043-94C0-4F46866F5469}" srcOrd="2" destOrd="0" parTransId="{5320DBAA-768E-8545-AEC8-7F6C832DBA36}" sibTransId="{8F2A3078-DDF5-D341-8EE0-B7F2EAEB69D0}"/>
    <dgm:cxn modelId="{6C1D12FD-016E-7549-A1B4-DA36FBC7E9A2}" type="presOf" srcId="{95C19335-5009-864C-9091-B828973CD16D}" destId="{5D91BDC4-F902-3F41-A9B8-68F2341FF43C}" srcOrd="0" destOrd="0" presId="urn:microsoft.com/office/officeart/2008/layout/CircularPictureCallout"/>
    <dgm:cxn modelId="{D204C94A-312C-2148-BAE2-34338818658C}" type="presParOf" srcId="{A00F2731-F6DB-6C42-8EAE-E46BBAD244F3}" destId="{BF687255-10D8-FB41-B67E-8C896051AB00}" srcOrd="0" destOrd="0" presId="urn:microsoft.com/office/officeart/2008/layout/CircularPictureCallout"/>
    <dgm:cxn modelId="{46401A75-B33C-C146-9403-D0B8F7887E38}" type="presParOf" srcId="{BF687255-10D8-FB41-B67E-8C896051AB00}" destId="{2E1DCAFC-B6B4-844F-9B68-0B459BB07107}" srcOrd="0" destOrd="0" presId="urn:microsoft.com/office/officeart/2008/layout/CircularPictureCallout"/>
    <dgm:cxn modelId="{AEA002EC-CF77-194F-A14F-F743C175F3BE}" type="presParOf" srcId="{2E1DCAFC-B6B4-844F-9B68-0B459BB07107}" destId="{64BDC740-2A7A-A842-A683-FE7B4D519386}" srcOrd="0" destOrd="0" presId="urn:microsoft.com/office/officeart/2008/layout/CircularPictureCallout"/>
    <dgm:cxn modelId="{BBFCF9E8-A3BC-5347-8C8C-C9FCF4B0CAD7}" type="presParOf" srcId="{BF687255-10D8-FB41-B67E-8C896051AB00}" destId="{B07FC9D1-B14C-1144-9DBC-ED2BC8A020C9}" srcOrd="1" destOrd="0" presId="urn:microsoft.com/office/officeart/2008/layout/CircularPictureCallout"/>
    <dgm:cxn modelId="{6EE76FF0-B60B-CF4B-828D-593D0B6A9403}" type="presParOf" srcId="{BF687255-10D8-FB41-B67E-8C896051AB00}" destId="{4A7FCDF0-068F-7849-9FD9-117E520C96B1}" srcOrd="2" destOrd="0" presId="urn:microsoft.com/office/officeart/2008/layout/CircularPictureCallout"/>
    <dgm:cxn modelId="{C5CC3F66-0457-DF49-8536-8D43FBD86408}" type="presParOf" srcId="{4A7FCDF0-068F-7849-9FD9-117E520C96B1}" destId="{0F87F0A6-5ACF-0943-8280-51956DC5FA11}" srcOrd="0" destOrd="0" presId="urn:microsoft.com/office/officeart/2008/layout/CircularPictureCallout"/>
    <dgm:cxn modelId="{509ABE76-4270-3347-A0A6-ECDB33205748}" type="presParOf" srcId="{BF687255-10D8-FB41-B67E-8C896051AB00}" destId="{B31CEF50-985F-6949-975F-CFA7F0DDF86E}" srcOrd="3" destOrd="0" presId="urn:microsoft.com/office/officeart/2008/layout/CircularPictureCallout"/>
    <dgm:cxn modelId="{BF8AF6D3-4C1E-9A45-BB58-DB9CEBD6C0FC}" type="presParOf" srcId="{BF687255-10D8-FB41-B67E-8C896051AB00}" destId="{A1E0B2A3-45D0-D040-8C50-5BC40AAD6A24}" srcOrd="4" destOrd="0" presId="urn:microsoft.com/office/officeart/2008/layout/CircularPictureCallout"/>
    <dgm:cxn modelId="{50A2283E-867E-EF4D-95F0-17D46080467F}" type="presParOf" srcId="{A1E0B2A3-45D0-D040-8C50-5BC40AAD6A24}" destId="{E2E5CF0F-2961-064C-8D05-E793576FEF9A}" srcOrd="0" destOrd="0" presId="urn:microsoft.com/office/officeart/2008/layout/CircularPictureCallout"/>
    <dgm:cxn modelId="{8CE13470-6DEC-2F42-A20B-3AEC67A2CF0D}" type="presParOf" srcId="{BF687255-10D8-FB41-B67E-8C896051AB00}" destId="{3B210E27-D466-264D-8564-FA7808D01D61}" srcOrd="5" destOrd="0" presId="urn:microsoft.com/office/officeart/2008/layout/CircularPictureCallout"/>
    <dgm:cxn modelId="{50702486-8D4A-B84A-A321-A1BDAB8BDAB9}" type="presParOf" srcId="{3B210E27-D466-264D-8564-FA7808D01D61}" destId="{9415D491-0D4F-6B45-A9D0-34B6769FEEBE}" srcOrd="0" destOrd="0" presId="urn:microsoft.com/office/officeart/2008/layout/CircularPictureCallout"/>
    <dgm:cxn modelId="{39A58EB8-DA8A-BE4F-BCD5-B1A0F5D59630}" type="presParOf" srcId="{BF687255-10D8-FB41-B67E-8C896051AB00}" destId="{FEDA219F-B324-B140-8AC9-0BC33166BA8E}" srcOrd="6" destOrd="0" presId="urn:microsoft.com/office/officeart/2008/layout/CircularPictureCallout"/>
    <dgm:cxn modelId="{F280681E-AFAE-3C4B-8B85-07786BDFC768}" type="presParOf" srcId="{BF687255-10D8-FB41-B67E-8C896051AB00}" destId="{FC3FC6BF-1672-EB4E-9485-DDD096208D47}" srcOrd="7" destOrd="0" presId="urn:microsoft.com/office/officeart/2008/layout/CircularPictureCallout"/>
    <dgm:cxn modelId="{83470D6B-5080-AB4D-A4EA-27EFBD83892B}" type="presParOf" srcId="{FC3FC6BF-1672-EB4E-9485-DDD096208D47}" destId="{5B56A42A-CAA4-A747-A242-E7EE1A4E352C}" srcOrd="0" destOrd="0" presId="urn:microsoft.com/office/officeart/2008/layout/CircularPictureCallout"/>
    <dgm:cxn modelId="{97EF0095-5551-DC4D-913B-764FD0F5B815}" type="presParOf" srcId="{BF687255-10D8-FB41-B67E-8C896051AB00}" destId="{B3F005A2-769E-C643-934C-668F4B303C3A}" srcOrd="8" destOrd="0" presId="urn:microsoft.com/office/officeart/2008/layout/CircularPictureCallout"/>
    <dgm:cxn modelId="{E32A9820-EB5F-E14A-A1CE-615CA95A0CE6}" type="presParOf" srcId="{B3F005A2-769E-C643-934C-668F4B303C3A}" destId="{980D7D57-D955-684A-8129-3E5F7042E70E}" srcOrd="0" destOrd="0" presId="urn:microsoft.com/office/officeart/2008/layout/CircularPictureCallout"/>
    <dgm:cxn modelId="{DE052763-9E3E-3F41-A2DC-5860B1851E3C}" type="presParOf" srcId="{BF687255-10D8-FB41-B67E-8C896051AB00}" destId="{0AF6E80A-8D4E-CF4D-BBDA-F73A68F929A9}" srcOrd="9" destOrd="0" presId="urn:microsoft.com/office/officeart/2008/layout/CircularPictureCallout"/>
    <dgm:cxn modelId="{A015D3A5-29D8-4F4F-BAD6-0BC476D1B22D}" type="presParOf" srcId="{BF687255-10D8-FB41-B67E-8C896051AB00}" destId="{44A264E2-B192-7449-AB5A-7D73BD992B98}" srcOrd="10" destOrd="0" presId="urn:microsoft.com/office/officeart/2008/layout/CircularPictureCallout"/>
    <dgm:cxn modelId="{4B548520-365B-E947-95FF-4066C272D87F}" type="presParOf" srcId="{44A264E2-B192-7449-AB5A-7D73BD992B98}" destId="{5D91BDC4-F902-3F41-A9B8-68F2341FF43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27E20-8A0B-D648-9A7D-24CAB7C3E5AA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8686F-99E0-4746-851A-8F698F4B8048}">
      <dgm:prSet phldrT="[Текст]" custT="1"/>
      <dgm:spPr/>
      <dgm:t>
        <a:bodyPr/>
        <a:lstStyle/>
        <a:p>
          <a:r>
            <a:rPr lang="ru-RU" sz="2000" b="1"/>
            <a:t>Среда разработчиков сервисов</a:t>
          </a:r>
          <a:br>
            <a:rPr lang="ru-RU" sz="2000" b="1"/>
          </a:br>
          <a:r>
            <a:rPr lang="ru-RU" sz="1600" b="1"/>
            <a:t>(модули участников</a:t>
          </a:r>
          <a:r>
            <a:rPr lang="ru-RU" sz="1600"/>
            <a:t>)</a:t>
          </a:r>
          <a:endParaRPr lang="ru-RU" sz="2000"/>
        </a:p>
      </dgm:t>
    </dgm:pt>
    <dgm:pt modelId="{B1145469-805D-3A4A-A1A5-626CD3B19AD2}" type="parTrans" cxnId="{89EE91E1-9DED-8D41-BFDF-C8699FA51233}">
      <dgm:prSet/>
      <dgm:spPr/>
      <dgm:t>
        <a:bodyPr/>
        <a:lstStyle/>
        <a:p>
          <a:endParaRPr lang="ru-RU"/>
        </a:p>
      </dgm:t>
    </dgm:pt>
    <dgm:pt modelId="{215DEC04-0E64-1548-9F69-F2879E97D1D0}" type="sibTrans" cxnId="{89EE91E1-9DED-8D41-BFDF-C8699FA51233}">
      <dgm:prSet/>
      <dgm:spPr/>
      <dgm:t>
        <a:bodyPr/>
        <a:lstStyle/>
        <a:p>
          <a:endParaRPr lang="ru-RU"/>
        </a:p>
      </dgm:t>
    </dgm:pt>
    <dgm:pt modelId="{C3CA3190-8003-E840-9B69-B14AC62683DA}">
      <dgm:prSet phldrT="[Текст]"/>
      <dgm:spPr/>
      <dgm:t>
        <a:bodyPr/>
        <a:lstStyle/>
        <a:p>
          <a:r>
            <a:rPr lang="ru-RU"/>
            <a:t>«маркетинг» - коммуникационный модуль</a:t>
          </a:r>
        </a:p>
      </dgm:t>
    </dgm:pt>
    <dgm:pt modelId="{65222074-424C-E647-8DEB-5EFD6511BBFA}" type="parTrans" cxnId="{964CA176-52ED-0449-B117-912E497D233D}">
      <dgm:prSet/>
      <dgm:spPr/>
      <dgm:t>
        <a:bodyPr/>
        <a:lstStyle/>
        <a:p>
          <a:endParaRPr lang="ru-RU"/>
        </a:p>
      </dgm:t>
    </dgm:pt>
    <dgm:pt modelId="{958D1BE1-BEFF-624B-9AA8-B48818BED866}" type="sibTrans" cxnId="{964CA176-52ED-0449-B117-912E497D233D}">
      <dgm:prSet/>
      <dgm:spPr/>
      <dgm:t>
        <a:bodyPr/>
        <a:lstStyle/>
        <a:p>
          <a:endParaRPr lang="ru-RU"/>
        </a:p>
      </dgm:t>
    </dgm:pt>
    <dgm:pt modelId="{95E58A39-ABFB-0B42-A3CE-A98982F80E77}">
      <dgm:prSet phldrT="[Текст]"/>
      <dgm:spPr/>
      <dgm:t>
        <a:bodyPr/>
        <a:lstStyle/>
        <a:p>
          <a:r>
            <a:rPr lang="ru-RU"/>
            <a:t>библиотека типовых паттернов, </a:t>
          </a:r>
          <a:r>
            <a:rPr lang="ru-RU" err="1"/>
            <a:t>визарды</a:t>
          </a:r>
          <a:r>
            <a:rPr lang="ru-RU"/>
            <a:t> создания сервисов</a:t>
          </a:r>
        </a:p>
      </dgm:t>
    </dgm:pt>
    <dgm:pt modelId="{B21A6527-F9F2-574E-AE95-08019B987373}" type="parTrans" cxnId="{319FF62E-8190-D340-8BBE-F2E795B09A80}">
      <dgm:prSet/>
      <dgm:spPr/>
      <dgm:t>
        <a:bodyPr/>
        <a:lstStyle/>
        <a:p>
          <a:endParaRPr lang="ru-RU"/>
        </a:p>
      </dgm:t>
    </dgm:pt>
    <dgm:pt modelId="{07D911BA-3513-754F-A59B-7F26FA797B5A}" type="sibTrans" cxnId="{319FF62E-8190-D340-8BBE-F2E795B09A80}">
      <dgm:prSet/>
      <dgm:spPr/>
      <dgm:t>
        <a:bodyPr/>
        <a:lstStyle/>
        <a:p>
          <a:endParaRPr lang="ru-RU"/>
        </a:p>
      </dgm:t>
    </dgm:pt>
    <dgm:pt modelId="{BB1E8131-C00D-7541-88FF-913D07141A6F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/>
            <a:t>ИИ-конфигуратор сервисов </a:t>
          </a:r>
          <a:br>
            <a:rPr lang="ru-RU" b="1"/>
          </a:br>
          <a:r>
            <a:rPr lang="ru-RU" b="1"/>
            <a:t>(</a:t>
          </a:r>
          <a:r>
            <a:rPr lang="en-US" b="1"/>
            <a:t>digital assistant)</a:t>
          </a:r>
          <a:endParaRPr lang="ru-RU" b="1"/>
        </a:p>
      </dgm:t>
    </dgm:pt>
    <dgm:pt modelId="{271662C5-CC9E-9541-8004-2B69BA07AFD3}" type="parTrans" cxnId="{B6B4C683-96C5-804C-B7A0-73D16381C467}">
      <dgm:prSet/>
      <dgm:spPr/>
      <dgm:t>
        <a:bodyPr/>
        <a:lstStyle/>
        <a:p>
          <a:endParaRPr lang="ru-RU"/>
        </a:p>
      </dgm:t>
    </dgm:pt>
    <dgm:pt modelId="{B09D675E-5880-6140-B80C-DF794A3DDA5F}" type="sibTrans" cxnId="{B6B4C683-96C5-804C-B7A0-73D16381C467}">
      <dgm:prSet/>
      <dgm:spPr/>
      <dgm:t>
        <a:bodyPr/>
        <a:lstStyle/>
        <a:p>
          <a:endParaRPr lang="ru-RU"/>
        </a:p>
      </dgm:t>
    </dgm:pt>
    <dgm:pt modelId="{D4DDB405-DD40-9544-9814-1EF9C942F318}">
      <dgm:prSet phldrT="[Текст]"/>
      <dgm:spPr/>
      <dgm:t>
        <a:bodyPr/>
        <a:lstStyle/>
        <a:p>
          <a:r>
            <a:rPr lang="ru-RU"/>
            <a:t>самообучающаяся система применения компетенций/сервисов</a:t>
          </a:r>
        </a:p>
      </dgm:t>
    </dgm:pt>
    <dgm:pt modelId="{EC4CE47F-8768-0047-84BE-434E477CBEC3}" type="parTrans" cxnId="{00165823-5AD9-8247-96F1-5384058AB64A}">
      <dgm:prSet/>
      <dgm:spPr/>
      <dgm:t>
        <a:bodyPr/>
        <a:lstStyle/>
        <a:p>
          <a:endParaRPr lang="ru-RU"/>
        </a:p>
      </dgm:t>
    </dgm:pt>
    <dgm:pt modelId="{C8152F47-843E-CF40-8E16-904EA5D00E5A}" type="sibTrans" cxnId="{00165823-5AD9-8247-96F1-5384058AB64A}">
      <dgm:prSet/>
      <dgm:spPr/>
      <dgm:t>
        <a:bodyPr/>
        <a:lstStyle/>
        <a:p>
          <a:endParaRPr lang="ru-RU"/>
        </a:p>
      </dgm:t>
    </dgm:pt>
    <dgm:pt modelId="{1485B65B-37C8-754B-9781-5735B7A05E0E}">
      <dgm:prSet phldrT="[Текст]"/>
      <dgm:spPr/>
      <dgm:t>
        <a:bodyPr/>
        <a:lstStyle/>
        <a:p>
          <a:r>
            <a:rPr lang="ru-RU"/>
            <a:t>генератор цифровых двойников и прогнозных моделей</a:t>
          </a:r>
        </a:p>
      </dgm:t>
    </dgm:pt>
    <dgm:pt modelId="{975D977C-3BB3-324C-A83F-63D6AD142943}" type="parTrans" cxnId="{A2258E6E-59FD-1048-94BA-A7B1E64DD205}">
      <dgm:prSet/>
      <dgm:spPr/>
      <dgm:t>
        <a:bodyPr/>
        <a:lstStyle/>
        <a:p>
          <a:endParaRPr lang="ru-RU"/>
        </a:p>
      </dgm:t>
    </dgm:pt>
    <dgm:pt modelId="{2E1F172F-AE0A-1348-81D4-14E95EC4999D}" type="sibTrans" cxnId="{A2258E6E-59FD-1048-94BA-A7B1E64DD205}">
      <dgm:prSet/>
      <dgm:spPr/>
      <dgm:t>
        <a:bodyPr/>
        <a:lstStyle/>
        <a:p>
          <a:endParaRPr lang="ru-RU"/>
        </a:p>
      </dgm:t>
    </dgm:pt>
    <dgm:pt modelId="{B18D0016-8619-CB4F-B44C-D64E6C014215}">
      <dgm:prSet phldrT="[Текст]"/>
      <dgm:spPr/>
      <dgm:t>
        <a:bodyPr/>
        <a:lstStyle/>
        <a:p>
          <a:r>
            <a:rPr lang="ru-RU" b="1"/>
            <a:t>Технологии развития базы знаний</a:t>
          </a:r>
        </a:p>
      </dgm:t>
    </dgm:pt>
    <dgm:pt modelId="{78A71B4B-54C1-B048-BD4A-14112381AEFD}" type="parTrans" cxnId="{2A149626-E79D-8D4A-9805-8B318379449A}">
      <dgm:prSet/>
      <dgm:spPr/>
      <dgm:t>
        <a:bodyPr/>
        <a:lstStyle/>
        <a:p>
          <a:endParaRPr lang="ru-RU"/>
        </a:p>
      </dgm:t>
    </dgm:pt>
    <dgm:pt modelId="{9C505BF7-2786-A440-A357-146A9A8FB81B}" type="sibTrans" cxnId="{2A149626-E79D-8D4A-9805-8B318379449A}">
      <dgm:prSet/>
      <dgm:spPr/>
      <dgm:t>
        <a:bodyPr/>
        <a:lstStyle/>
        <a:p>
          <a:endParaRPr lang="ru-RU"/>
        </a:p>
      </dgm:t>
    </dgm:pt>
    <dgm:pt modelId="{15E26115-9A7C-D940-A426-25E9594BBB52}">
      <dgm:prSet phldrT="[Текст]"/>
      <dgm:spPr/>
      <dgm:t>
        <a:bodyPr/>
        <a:lstStyle/>
        <a:p>
          <a:r>
            <a:rPr lang="ru-RU"/>
            <a:t>Система анализа и извлечения фактов из медицинских текстов (русский и английский языки)</a:t>
          </a:r>
        </a:p>
      </dgm:t>
    </dgm:pt>
    <dgm:pt modelId="{E5DD57C3-85C3-864D-852E-D48F83962165}" type="parTrans" cxnId="{E2FA76EC-1E47-F542-9CC7-738AB060376D}">
      <dgm:prSet/>
      <dgm:spPr/>
      <dgm:t>
        <a:bodyPr/>
        <a:lstStyle/>
        <a:p>
          <a:endParaRPr lang="ru-RU"/>
        </a:p>
      </dgm:t>
    </dgm:pt>
    <dgm:pt modelId="{308705D9-A231-3B43-9AD4-61BB6B4FFEC7}" type="sibTrans" cxnId="{E2FA76EC-1E47-F542-9CC7-738AB060376D}">
      <dgm:prSet/>
      <dgm:spPr/>
      <dgm:t>
        <a:bodyPr/>
        <a:lstStyle/>
        <a:p>
          <a:endParaRPr lang="ru-RU"/>
        </a:p>
      </dgm:t>
    </dgm:pt>
    <dgm:pt modelId="{48571ECC-ADED-4B45-8C75-F8615B7C2248}">
      <dgm:prSet phldrT="[Текст]"/>
      <dgm:spPr/>
      <dgm:t>
        <a:bodyPr/>
        <a:lstStyle/>
        <a:p>
          <a:r>
            <a:rPr lang="ru-RU"/>
            <a:t>Система автоматического наполнения и обновления знаний из внешних источников</a:t>
          </a:r>
        </a:p>
      </dgm:t>
    </dgm:pt>
    <dgm:pt modelId="{E01B7A3B-B1C1-3B42-9FB4-7765D8204C0E}" type="parTrans" cxnId="{5D0E3DB4-710C-0C47-BDCE-6F814CB008CC}">
      <dgm:prSet/>
      <dgm:spPr/>
      <dgm:t>
        <a:bodyPr/>
        <a:lstStyle/>
        <a:p>
          <a:endParaRPr lang="ru-RU"/>
        </a:p>
      </dgm:t>
    </dgm:pt>
    <dgm:pt modelId="{B8BC6701-B28F-D840-9B08-D9DBA7AAEDBD}" type="sibTrans" cxnId="{5D0E3DB4-710C-0C47-BDCE-6F814CB008CC}">
      <dgm:prSet/>
      <dgm:spPr/>
      <dgm:t>
        <a:bodyPr/>
        <a:lstStyle/>
        <a:p>
          <a:endParaRPr lang="ru-RU"/>
        </a:p>
      </dgm:t>
    </dgm:pt>
    <dgm:pt modelId="{6F9CD402-91AA-E84B-9CFD-81536A6D50EB}">
      <dgm:prSet/>
      <dgm:spPr/>
      <dgm:t>
        <a:bodyPr/>
        <a:lstStyle/>
        <a:p>
          <a:r>
            <a:rPr lang="ru-RU" b="1"/>
            <a:t>База знаний</a:t>
          </a:r>
        </a:p>
      </dgm:t>
    </dgm:pt>
    <dgm:pt modelId="{DB7E1B97-6424-4940-8E04-D5900F767493}" type="parTrans" cxnId="{5722AEFE-7457-7F4C-98A9-A55ED7962F5D}">
      <dgm:prSet/>
      <dgm:spPr/>
      <dgm:t>
        <a:bodyPr/>
        <a:lstStyle/>
        <a:p>
          <a:endParaRPr lang="ru-RU"/>
        </a:p>
      </dgm:t>
    </dgm:pt>
    <dgm:pt modelId="{BAB01C2D-2D17-9949-969C-FCD05E3CF23E}" type="sibTrans" cxnId="{5722AEFE-7457-7F4C-98A9-A55ED7962F5D}">
      <dgm:prSet/>
      <dgm:spPr/>
      <dgm:t>
        <a:bodyPr/>
        <a:lstStyle/>
        <a:p>
          <a:endParaRPr lang="ru-RU"/>
        </a:p>
      </dgm:t>
    </dgm:pt>
    <dgm:pt modelId="{2F60A07C-7E78-8B4B-BD94-B79366C0650D}">
      <dgm:prSet/>
      <dgm:spPr/>
      <dgm:t>
        <a:bodyPr/>
        <a:lstStyle/>
        <a:p>
          <a:r>
            <a:rPr lang="ru-RU" b="1" err="1"/>
            <a:t>Биллинг</a:t>
          </a:r>
          <a:endParaRPr lang="ru-RU" b="1"/>
        </a:p>
      </dgm:t>
    </dgm:pt>
    <dgm:pt modelId="{E7E87CC1-FA0A-B047-A841-2D0C6936FC31}" type="parTrans" cxnId="{CBEEE10A-D5D3-FD44-91E0-C2169D14958D}">
      <dgm:prSet/>
      <dgm:spPr/>
      <dgm:t>
        <a:bodyPr/>
        <a:lstStyle/>
        <a:p>
          <a:endParaRPr lang="ru-RU"/>
        </a:p>
      </dgm:t>
    </dgm:pt>
    <dgm:pt modelId="{6ED558A1-F1F8-1740-8371-9DA7D61940F9}" type="sibTrans" cxnId="{CBEEE10A-D5D3-FD44-91E0-C2169D14958D}">
      <dgm:prSet/>
      <dgm:spPr/>
      <dgm:t>
        <a:bodyPr/>
        <a:lstStyle/>
        <a:p>
          <a:endParaRPr lang="ru-RU"/>
        </a:p>
      </dgm:t>
    </dgm:pt>
    <dgm:pt modelId="{7FFAD623-4E4D-604C-8CC4-AC586D672F23}">
      <dgm:prSet phldrT="[Текст]"/>
      <dgm:spPr/>
      <dgm:t>
        <a:bodyPr/>
        <a:lstStyle/>
        <a:p>
          <a:r>
            <a:rPr lang="ru-RU"/>
            <a:t>тестирование сервисов</a:t>
          </a:r>
        </a:p>
      </dgm:t>
    </dgm:pt>
    <dgm:pt modelId="{13BF49F1-AF15-B240-A96A-AFAFDB852E78}" type="parTrans" cxnId="{5FC8352B-D391-9442-8023-1A20C314CC90}">
      <dgm:prSet/>
      <dgm:spPr/>
      <dgm:t>
        <a:bodyPr/>
        <a:lstStyle/>
        <a:p>
          <a:endParaRPr lang="ru-RU"/>
        </a:p>
      </dgm:t>
    </dgm:pt>
    <dgm:pt modelId="{0DCC8093-22DF-604D-BCB7-0938FB17BFC3}" type="sibTrans" cxnId="{5FC8352B-D391-9442-8023-1A20C314CC90}">
      <dgm:prSet/>
      <dgm:spPr/>
      <dgm:t>
        <a:bodyPr/>
        <a:lstStyle/>
        <a:p>
          <a:endParaRPr lang="ru-RU"/>
        </a:p>
      </dgm:t>
    </dgm:pt>
    <dgm:pt modelId="{F7387E10-63A8-374F-8A05-03B20014A641}">
      <dgm:prSet phldrT="[Текст]"/>
      <dgm:spPr/>
      <dgm:t>
        <a:bodyPr/>
        <a:lstStyle/>
        <a:p>
          <a:r>
            <a:rPr lang="ru-RU"/>
            <a:t>аутсорсинг технического и юридического сопровождения</a:t>
          </a:r>
        </a:p>
      </dgm:t>
    </dgm:pt>
    <dgm:pt modelId="{28FD3318-63C6-E749-BED7-2034B2D14B9F}" type="parTrans" cxnId="{71E740EC-C2F7-E24D-A87A-CBB34BB46CC6}">
      <dgm:prSet/>
      <dgm:spPr/>
      <dgm:t>
        <a:bodyPr/>
        <a:lstStyle/>
        <a:p>
          <a:endParaRPr lang="ru-RU"/>
        </a:p>
      </dgm:t>
    </dgm:pt>
    <dgm:pt modelId="{6FE27CAE-75C7-DE4B-8AC4-F1B5C60328DA}" type="sibTrans" cxnId="{71E740EC-C2F7-E24D-A87A-CBB34BB46CC6}">
      <dgm:prSet/>
      <dgm:spPr/>
      <dgm:t>
        <a:bodyPr/>
        <a:lstStyle/>
        <a:p>
          <a:endParaRPr lang="ru-RU"/>
        </a:p>
      </dgm:t>
    </dgm:pt>
    <dgm:pt modelId="{B3A07D86-795B-9249-B65D-43923D860711}">
      <dgm:prSet phldrT="[Текст]"/>
      <dgm:spPr/>
      <dgm:t>
        <a:bodyPr/>
        <a:lstStyle/>
        <a:p>
          <a:r>
            <a:rPr lang="ru-RU"/>
            <a:t>шлюзы для работы с данными</a:t>
          </a:r>
        </a:p>
      </dgm:t>
    </dgm:pt>
    <dgm:pt modelId="{C30716E4-12EB-E143-818F-35CC9A2D35AD}" type="parTrans" cxnId="{EA747E24-73D5-8D45-9EAB-62A27D301867}">
      <dgm:prSet/>
      <dgm:spPr/>
      <dgm:t>
        <a:bodyPr/>
        <a:lstStyle/>
        <a:p>
          <a:endParaRPr lang="ru-RU"/>
        </a:p>
      </dgm:t>
    </dgm:pt>
    <dgm:pt modelId="{469021BB-6EEE-DA43-A3A6-1083ED204BCF}" type="sibTrans" cxnId="{EA747E24-73D5-8D45-9EAB-62A27D301867}">
      <dgm:prSet/>
      <dgm:spPr/>
      <dgm:t>
        <a:bodyPr/>
        <a:lstStyle/>
        <a:p>
          <a:endParaRPr lang="ru-RU"/>
        </a:p>
      </dgm:t>
    </dgm:pt>
    <dgm:pt modelId="{EB0F5CAD-700E-3C4F-A320-31D492ED2608}">
      <dgm:prSet phldrT="[Текст]"/>
      <dgm:spPr/>
      <dgm:t>
        <a:bodyPr/>
        <a:lstStyle/>
        <a:p>
          <a:r>
            <a:rPr lang="ru-RU"/>
            <a:t>библиотека профильных </a:t>
          </a:r>
          <a:r>
            <a:rPr lang="en-US"/>
            <a:t>API</a:t>
          </a:r>
          <a:endParaRPr lang="ru-RU"/>
        </a:p>
      </dgm:t>
    </dgm:pt>
    <dgm:pt modelId="{8760DCFA-0ED0-2E4C-89EB-023823241CE4}" type="parTrans" cxnId="{34961E0E-EFA7-FE4C-BD2B-B908D9EEBAA1}">
      <dgm:prSet/>
      <dgm:spPr/>
      <dgm:t>
        <a:bodyPr/>
        <a:lstStyle/>
        <a:p>
          <a:endParaRPr lang="ru-RU"/>
        </a:p>
      </dgm:t>
    </dgm:pt>
    <dgm:pt modelId="{57349A54-E232-3B4E-820C-EC39917E4A66}" type="sibTrans" cxnId="{34961E0E-EFA7-FE4C-BD2B-B908D9EEBAA1}">
      <dgm:prSet/>
      <dgm:spPr/>
      <dgm:t>
        <a:bodyPr/>
        <a:lstStyle/>
        <a:p>
          <a:endParaRPr lang="ru-RU"/>
        </a:p>
      </dgm:t>
    </dgm:pt>
    <dgm:pt modelId="{2BC664AF-5B9F-6445-A1A2-E4952EAABA9B}">
      <dgm:prSet phldrT="[Текст]"/>
      <dgm:spPr/>
      <dgm:t>
        <a:bodyPr/>
        <a:lstStyle/>
        <a:p>
          <a:r>
            <a:rPr lang="ru-RU"/>
            <a:t>среда поддержки и разработки кластеров/сервисов</a:t>
          </a:r>
        </a:p>
      </dgm:t>
    </dgm:pt>
    <dgm:pt modelId="{D0C80EED-CDE1-B34C-B32F-6E153F0806B3}" type="parTrans" cxnId="{0B3A3975-9F4E-B044-AAB1-46F1B19DC05B}">
      <dgm:prSet/>
      <dgm:spPr/>
      <dgm:t>
        <a:bodyPr/>
        <a:lstStyle/>
        <a:p>
          <a:endParaRPr lang="ru-RU"/>
        </a:p>
      </dgm:t>
    </dgm:pt>
    <dgm:pt modelId="{B305EBF5-9E9B-6243-B0E7-3D95132B171C}" type="sibTrans" cxnId="{0B3A3975-9F4E-B044-AAB1-46F1B19DC05B}">
      <dgm:prSet/>
      <dgm:spPr/>
      <dgm:t>
        <a:bodyPr/>
        <a:lstStyle/>
        <a:p>
          <a:endParaRPr lang="ru-RU"/>
        </a:p>
      </dgm:t>
    </dgm:pt>
    <dgm:pt modelId="{42E90203-11C1-FC4E-873E-C323E5783FAD}">
      <dgm:prSet/>
      <dgm:spPr/>
      <dgm:t>
        <a:bodyPr/>
        <a:lstStyle/>
        <a:p>
          <a:r>
            <a:rPr lang="ru-RU"/>
            <a:t>открытая сборка </a:t>
          </a:r>
          <a:r>
            <a:rPr lang="ru-RU" err="1"/>
            <a:t>онтомоделей</a:t>
          </a:r>
          <a:r>
            <a:rPr lang="ru-RU"/>
            <a:t> (</a:t>
          </a:r>
          <a:r>
            <a:rPr lang="ru-RU" err="1"/>
            <a:t>онтоядро</a:t>
          </a:r>
          <a:r>
            <a:rPr lang="ru-RU"/>
            <a:t>)</a:t>
          </a:r>
        </a:p>
      </dgm:t>
    </dgm:pt>
    <dgm:pt modelId="{36A8E1DE-1E7E-D948-830C-CCB6DF7942F9}" type="parTrans" cxnId="{2F299A3A-0CA1-3542-A43E-0850254A7FFA}">
      <dgm:prSet/>
      <dgm:spPr/>
      <dgm:t>
        <a:bodyPr/>
        <a:lstStyle/>
        <a:p>
          <a:endParaRPr lang="ru-RU"/>
        </a:p>
      </dgm:t>
    </dgm:pt>
    <dgm:pt modelId="{40B68824-51AE-744E-8F93-D3D299BEC9A9}" type="sibTrans" cxnId="{2F299A3A-0CA1-3542-A43E-0850254A7FFA}">
      <dgm:prSet/>
      <dgm:spPr/>
      <dgm:t>
        <a:bodyPr/>
        <a:lstStyle/>
        <a:p>
          <a:endParaRPr lang="ru-RU"/>
        </a:p>
      </dgm:t>
    </dgm:pt>
    <dgm:pt modelId="{BBC56EC7-231C-9947-A2A0-2ABDDB4B8034}">
      <dgm:prSet/>
      <dgm:spPr/>
      <dgm:t>
        <a:bodyPr/>
        <a:lstStyle/>
        <a:p>
          <a:r>
            <a:rPr lang="ru-RU"/>
            <a:t>система медицинских классификаторов (НСИ) и их актуализации</a:t>
          </a:r>
        </a:p>
      </dgm:t>
    </dgm:pt>
    <dgm:pt modelId="{42D2F0E7-FB73-8442-8109-EB71A58C1DEF}" type="parTrans" cxnId="{3B304281-B697-0A46-B082-ED5C650023F5}">
      <dgm:prSet/>
      <dgm:spPr/>
      <dgm:t>
        <a:bodyPr/>
        <a:lstStyle/>
        <a:p>
          <a:endParaRPr lang="ru-RU"/>
        </a:p>
      </dgm:t>
    </dgm:pt>
    <dgm:pt modelId="{C5198ABE-9DF0-354C-BFA0-06E8ED398DE4}" type="sibTrans" cxnId="{3B304281-B697-0A46-B082-ED5C650023F5}">
      <dgm:prSet/>
      <dgm:spPr/>
      <dgm:t>
        <a:bodyPr/>
        <a:lstStyle/>
        <a:p>
          <a:endParaRPr lang="ru-RU"/>
        </a:p>
      </dgm:t>
    </dgm:pt>
    <dgm:pt modelId="{978A605A-E0F2-9C47-A07C-E72DBC258CA9}">
      <dgm:prSet/>
      <dgm:spPr/>
      <dgm:t>
        <a:bodyPr/>
        <a:lstStyle/>
        <a:p>
          <a:r>
            <a:rPr lang="ru-RU"/>
            <a:t>семантические структуры</a:t>
          </a:r>
        </a:p>
      </dgm:t>
    </dgm:pt>
    <dgm:pt modelId="{616D69FA-5EA1-744B-948D-D81241B7CD17}" type="parTrans" cxnId="{A48F743D-48FA-6D43-A5DC-050950B05C13}">
      <dgm:prSet/>
      <dgm:spPr/>
      <dgm:t>
        <a:bodyPr/>
        <a:lstStyle/>
        <a:p>
          <a:endParaRPr lang="ru-RU"/>
        </a:p>
      </dgm:t>
    </dgm:pt>
    <dgm:pt modelId="{F6AE12CE-900C-2B49-A998-7AE77F071BE8}" type="sibTrans" cxnId="{A48F743D-48FA-6D43-A5DC-050950B05C13}">
      <dgm:prSet/>
      <dgm:spPr/>
      <dgm:t>
        <a:bodyPr/>
        <a:lstStyle/>
        <a:p>
          <a:endParaRPr lang="ru-RU"/>
        </a:p>
      </dgm:t>
    </dgm:pt>
    <dgm:pt modelId="{6F4F5724-0215-0E40-B58B-EB6BCDE1E3AF}">
      <dgm:prSet/>
      <dgm:spPr/>
      <dgm:t>
        <a:bodyPr/>
        <a:lstStyle/>
        <a:p>
          <a:r>
            <a:rPr lang="ru-RU"/>
            <a:t>Распределенное хранилище цифровых активов</a:t>
          </a:r>
        </a:p>
      </dgm:t>
    </dgm:pt>
    <dgm:pt modelId="{0AA61365-7D23-CE49-A2F5-11C0CABC7B75}" type="parTrans" cxnId="{0B7E63CE-642E-E847-ADC2-83AB9CE8536D}">
      <dgm:prSet/>
      <dgm:spPr/>
      <dgm:t>
        <a:bodyPr/>
        <a:lstStyle/>
        <a:p>
          <a:endParaRPr lang="ru-RU"/>
        </a:p>
      </dgm:t>
    </dgm:pt>
    <dgm:pt modelId="{03CAE580-E869-264D-96C1-A0491E6A7477}" type="sibTrans" cxnId="{0B7E63CE-642E-E847-ADC2-83AB9CE8536D}">
      <dgm:prSet/>
      <dgm:spPr/>
      <dgm:t>
        <a:bodyPr/>
        <a:lstStyle/>
        <a:p>
          <a:endParaRPr lang="ru-RU"/>
        </a:p>
      </dgm:t>
    </dgm:pt>
    <dgm:pt modelId="{AF78516A-11D4-5F4C-AA2F-C5E2761D264D}">
      <dgm:prSet/>
      <dgm:spPr/>
      <dgm:t>
        <a:bodyPr/>
        <a:lstStyle/>
        <a:p>
          <a:r>
            <a:rPr lang="ru-RU"/>
            <a:t>API для взаимодействия с внешними сервисами</a:t>
          </a:r>
        </a:p>
      </dgm:t>
    </dgm:pt>
    <dgm:pt modelId="{3A2A2BF2-8E22-A442-A035-129A47F41220}" type="parTrans" cxnId="{4109730F-EB85-F14B-9C06-B08690B0649A}">
      <dgm:prSet/>
      <dgm:spPr/>
      <dgm:t>
        <a:bodyPr/>
        <a:lstStyle/>
        <a:p>
          <a:endParaRPr lang="ru-RU"/>
        </a:p>
      </dgm:t>
    </dgm:pt>
    <dgm:pt modelId="{014A0F09-9E96-9F4C-8C32-97986D39D4CA}" type="sibTrans" cxnId="{4109730F-EB85-F14B-9C06-B08690B0649A}">
      <dgm:prSet/>
      <dgm:spPr/>
      <dgm:t>
        <a:bodyPr/>
        <a:lstStyle/>
        <a:p>
          <a:endParaRPr lang="ru-RU"/>
        </a:p>
      </dgm:t>
    </dgm:pt>
    <dgm:pt modelId="{E06DB861-8519-BE4A-A0DA-BF840AB7187A}">
      <dgm:prSet phldrT="[Текст]"/>
      <dgm:spPr/>
      <dgm:t>
        <a:bodyPr/>
        <a:lstStyle/>
        <a:p>
          <a:r>
            <a:rPr lang="ru-RU"/>
            <a:t>генератор индивидуальных сервисов</a:t>
          </a:r>
        </a:p>
      </dgm:t>
    </dgm:pt>
    <dgm:pt modelId="{2DB6EB9C-83D4-2140-A829-A5F324EE7E04}" type="parTrans" cxnId="{02593B8C-0DFC-FD42-9780-24F582828611}">
      <dgm:prSet/>
      <dgm:spPr/>
      <dgm:t>
        <a:bodyPr/>
        <a:lstStyle/>
        <a:p>
          <a:endParaRPr lang="ru-RU"/>
        </a:p>
      </dgm:t>
    </dgm:pt>
    <dgm:pt modelId="{737E7572-39F0-334E-9689-9CB561F00A84}" type="sibTrans" cxnId="{02593B8C-0DFC-FD42-9780-24F582828611}">
      <dgm:prSet/>
      <dgm:spPr/>
      <dgm:t>
        <a:bodyPr/>
        <a:lstStyle/>
        <a:p>
          <a:endParaRPr lang="ru-RU"/>
        </a:p>
      </dgm:t>
    </dgm:pt>
    <dgm:pt modelId="{FFC9FA1F-F3F2-8149-A6B8-FD384DDF90E4}">
      <dgm:prSet phldrT="[Текст]"/>
      <dgm:spPr/>
      <dgm:t>
        <a:bodyPr/>
        <a:lstStyle/>
        <a:p>
          <a:r>
            <a:rPr lang="ru-RU"/>
            <a:t>единый интерфейс пользователей</a:t>
          </a:r>
        </a:p>
      </dgm:t>
    </dgm:pt>
    <dgm:pt modelId="{2C16D228-DC85-8C43-BB54-4C9B7C01E745}" type="parTrans" cxnId="{1E6AB8D2-F774-AE4D-9AED-95210F7493F8}">
      <dgm:prSet/>
      <dgm:spPr/>
      <dgm:t>
        <a:bodyPr/>
        <a:lstStyle/>
        <a:p>
          <a:endParaRPr lang="ru-RU"/>
        </a:p>
      </dgm:t>
    </dgm:pt>
    <dgm:pt modelId="{BDDF603B-B913-3743-A87A-7A494C942CC0}" type="sibTrans" cxnId="{1E6AB8D2-F774-AE4D-9AED-95210F7493F8}">
      <dgm:prSet/>
      <dgm:spPr/>
      <dgm:t>
        <a:bodyPr/>
        <a:lstStyle/>
        <a:p>
          <a:endParaRPr lang="ru-RU"/>
        </a:p>
      </dgm:t>
    </dgm:pt>
    <dgm:pt modelId="{108A929B-1BC9-F245-9CBE-6FEE0E6228E2}">
      <dgm:prSet phldrT="[Текст]"/>
      <dgm:spPr/>
      <dgm:t>
        <a:bodyPr/>
        <a:lstStyle/>
        <a:p>
          <a:r>
            <a:rPr lang="ru-RU"/>
            <a:t>типовые модели и конструктор новых на базе типовых</a:t>
          </a:r>
        </a:p>
      </dgm:t>
    </dgm:pt>
    <dgm:pt modelId="{793735B0-0354-8E49-9C03-444ADCCFC448}" type="parTrans" cxnId="{2A1D583E-BB69-FE4A-83EA-55F8C61DFAFB}">
      <dgm:prSet/>
      <dgm:spPr/>
      <dgm:t>
        <a:bodyPr/>
        <a:lstStyle/>
        <a:p>
          <a:endParaRPr lang="ru-RU"/>
        </a:p>
      </dgm:t>
    </dgm:pt>
    <dgm:pt modelId="{280A75B3-0FC0-5648-9924-95FE782F6583}" type="sibTrans" cxnId="{2A1D583E-BB69-FE4A-83EA-55F8C61DFAFB}">
      <dgm:prSet/>
      <dgm:spPr/>
      <dgm:t>
        <a:bodyPr/>
        <a:lstStyle/>
        <a:p>
          <a:endParaRPr lang="ru-RU"/>
        </a:p>
      </dgm:t>
    </dgm:pt>
    <dgm:pt modelId="{104BBAD0-7FF3-264A-8F60-AA622B82CF81}">
      <dgm:prSet phldrT="[Текст]"/>
      <dgm:spPr/>
      <dgm:t>
        <a:bodyPr/>
        <a:lstStyle/>
        <a:p>
          <a:r>
            <a:rPr lang="ru-RU"/>
            <a:t>Семантический каркас базы знаний для разметки биомедицинских данных</a:t>
          </a:r>
        </a:p>
      </dgm:t>
    </dgm:pt>
    <dgm:pt modelId="{3720BE44-F9EB-514D-BBEF-A3F85052C1F6}" type="parTrans" cxnId="{0C464761-0120-4E4B-87C2-21F75B388D5F}">
      <dgm:prSet/>
      <dgm:spPr/>
      <dgm:t>
        <a:bodyPr/>
        <a:lstStyle/>
        <a:p>
          <a:endParaRPr lang="ru-RU"/>
        </a:p>
      </dgm:t>
    </dgm:pt>
    <dgm:pt modelId="{8A2BF637-4F54-6D47-B42C-A49C8B710D2F}" type="sibTrans" cxnId="{0C464761-0120-4E4B-87C2-21F75B388D5F}">
      <dgm:prSet/>
      <dgm:spPr/>
      <dgm:t>
        <a:bodyPr/>
        <a:lstStyle/>
        <a:p>
          <a:endParaRPr lang="ru-RU"/>
        </a:p>
      </dgm:t>
    </dgm:pt>
    <dgm:pt modelId="{85CA2A8B-9133-8E4F-A2AF-CC0B39F2FB45}">
      <dgm:prSet/>
      <dgm:spPr/>
      <dgm:t>
        <a:bodyPr/>
        <a:lstStyle/>
        <a:p>
          <a:r>
            <a:rPr lang="ru-RU"/>
            <a:t>Система моделирования знаний</a:t>
          </a:r>
        </a:p>
      </dgm:t>
    </dgm:pt>
    <dgm:pt modelId="{0C857EA0-4DDF-5F4B-B313-FDA47A58B09E}" type="parTrans" cxnId="{C3D2E24A-1B7B-564B-8211-16A849AD77A8}">
      <dgm:prSet/>
      <dgm:spPr/>
      <dgm:t>
        <a:bodyPr/>
        <a:lstStyle/>
        <a:p>
          <a:endParaRPr lang="ru-RU"/>
        </a:p>
      </dgm:t>
    </dgm:pt>
    <dgm:pt modelId="{E3413360-28D3-C348-BDF4-A53410F32916}" type="sibTrans" cxnId="{C3D2E24A-1B7B-564B-8211-16A849AD77A8}">
      <dgm:prSet/>
      <dgm:spPr/>
      <dgm:t>
        <a:bodyPr/>
        <a:lstStyle/>
        <a:p>
          <a:endParaRPr lang="ru-RU"/>
        </a:p>
      </dgm:t>
    </dgm:pt>
    <dgm:pt modelId="{969A8AD1-892C-E14E-A35D-42B9F27EF645}">
      <dgm:prSet/>
      <dgm:spPr/>
      <dgm:t>
        <a:bodyPr/>
        <a:lstStyle/>
        <a:p>
          <a:r>
            <a:rPr lang="ru-RU"/>
            <a:t>знания на естественном языке</a:t>
          </a:r>
        </a:p>
      </dgm:t>
    </dgm:pt>
    <dgm:pt modelId="{DEBDA7D5-55B5-9D43-AE1F-3C208868A66D}" type="parTrans" cxnId="{41FE1675-6C7E-9F44-B4CC-72D36714CDD6}">
      <dgm:prSet/>
      <dgm:spPr/>
      <dgm:t>
        <a:bodyPr/>
        <a:lstStyle/>
        <a:p>
          <a:endParaRPr lang="ru-RU"/>
        </a:p>
      </dgm:t>
    </dgm:pt>
    <dgm:pt modelId="{FA3BB011-4D74-2640-874C-CF9BDEE25040}" type="sibTrans" cxnId="{41FE1675-6C7E-9F44-B4CC-72D36714CDD6}">
      <dgm:prSet/>
      <dgm:spPr/>
      <dgm:t>
        <a:bodyPr/>
        <a:lstStyle/>
        <a:p>
          <a:endParaRPr lang="ru-RU"/>
        </a:p>
      </dgm:t>
    </dgm:pt>
    <dgm:pt modelId="{11252855-F071-0345-BFDB-BD37246BE3FA}">
      <dgm:prSet/>
      <dgm:spPr/>
      <dgm:t>
        <a:bodyPr/>
        <a:lstStyle/>
        <a:p>
          <a:r>
            <a:rPr lang="ru-RU"/>
            <a:t>Среда разработки смарт контрактов</a:t>
          </a:r>
        </a:p>
      </dgm:t>
    </dgm:pt>
    <dgm:pt modelId="{93FCCD06-0AC0-E441-9B4A-5E5AD34A3FA6}" type="parTrans" cxnId="{1C1A589F-DDD8-924F-BEDE-36C7A7ABEC75}">
      <dgm:prSet/>
      <dgm:spPr/>
      <dgm:t>
        <a:bodyPr/>
        <a:lstStyle/>
        <a:p>
          <a:endParaRPr lang="ru-RU"/>
        </a:p>
      </dgm:t>
    </dgm:pt>
    <dgm:pt modelId="{95148C97-6A68-D741-B9D5-D48BF06489A7}" type="sibTrans" cxnId="{1C1A589F-DDD8-924F-BEDE-36C7A7ABEC75}">
      <dgm:prSet/>
      <dgm:spPr/>
      <dgm:t>
        <a:bodyPr/>
        <a:lstStyle/>
        <a:p>
          <a:endParaRPr lang="ru-RU"/>
        </a:p>
      </dgm:t>
    </dgm:pt>
    <dgm:pt modelId="{9ACC4B3A-43F5-5446-9A33-E30E52B8A777}">
      <dgm:prSet/>
      <dgm:spPr/>
      <dgm:t>
        <a:bodyPr/>
        <a:lstStyle/>
        <a:p>
          <a:r>
            <a:rPr lang="ru-RU"/>
            <a:t>Инфраструктура поддержки сетевого сообщества </a:t>
          </a:r>
        </a:p>
      </dgm:t>
    </dgm:pt>
    <dgm:pt modelId="{F45D07C6-C1AC-8349-A328-518E3DF01F37}" type="parTrans" cxnId="{5203EEAD-619E-D646-98F4-5A7BE89C264A}">
      <dgm:prSet/>
      <dgm:spPr/>
      <dgm:t>
        <a:bodyPr/>
        <a:lstStyle/>
        <a:p>
          <a:endParaRPr lang="ru-RU"/>
        </a:p>
      </dgm:t>
    </dgm:pt>
    <dgm:pt modelId="{E44BC07C-70EB-3A41-82B1-91D001E32CCD}" type="sibTrans" cxnId="{5203EEAD-619E-D646-98F4-5A7BE89C264A}">
      <dgm:prSet/>
      <dgm:spPr/>
      <dgm:t>
        <a:bodyPr/>
        <a:lstStyle/>
        <a:p>
          <a:endParaRPr lang="ru-RU"/>
        </a:p>
      </dgm:t>
    </dgm:pt>
    <dgm:pt modelId="{6ED1D84A-1B9E-8E48-9975-601C306E3DDC}">
      <dgm:prSet/>
      <dgm:spPr/>
      <dgm:t>
        <a:bodyPr/>
        <a:lstStyle/>
        <a:p>
          <a:r>
            <a:rPr lang="ru-RU" b="1"/>
            <a:t>Инкубатор платформы</a:t>
          </a:r>
        </a:p>
      </dgm:t>
    </dgm:pt>
    <dgm:pt modelId="{F4BE1E1F-9C33-E44B-A8E3-251FDAFF45E4}" type="parTrans" cxnId="{2A158256-7663-7445-B1AF-E9186851FC6F}">
      <dgm:prSet/>
      <dgm:spPr/>
      <dgm:t>
        <a:bodyPr/>
        <a:lstStyle/>
        <a:p>
          <a:endParaRPr lang="ru-RU"/>
        </a:p>
      </dgm:t>
    </dgm:pt>
    <dgm:pt modelId="{740BD1A5-9D64-B047-9DBB-B7EC1CEEC96C}" type="sibTrans" cxnId="{2A158256-7663-7445-B1AF-E9186851FC6F}">
      <dgm:prSet/>
      <dgm:spPr/>
      <dgm:t>
        <a:bodyPr/>
        <a:lstStyle/>
        <a:p>
          <a:endParaRPr lang="ru-RU"/>
        </a:p>
      </dgm:t>
    </dgm:pt>
    <dgm:pt modelId="{52D30F4C-A6B5-654D-8C06-B4D2B53D86FF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err="1">
              <a:solidFill>
                <a:schemeClr val="tx1"/>
              </a:solidFill>
            </a:rPr>
            <a:t>Фарма</a:t>
          </a:r>
          <a:r>
            <a:rPr lang="ru-RU">
              <a:solidFill>
                <a:schemeClr val="tx1"/>
              </a:solidFill>
            </a:rPr>
            <a:t>-аналитика </a:t>
          </a:r>
          <a:br>
            <a:rPr lang="ru-RU">
              <a:solidFill>
                <a:schemeClr val="tx1"/>
              </a:solidFill>
            </a:rPr>
          </a:br>
          <a:r>
            <a:rPr lang="ru-RU">
              <a:solidFill>
                <a:schemeClr val="tx1"/>
              </a:solidFill>
            </a:rPr>
            <a:t>(далее </a:t>
          </a:r>
          <a:r>
            <a:rPr lang="en-US">
              <a:solidFill>
                <a:schemeClr val="tx1"/>
              </a:solidFill>
            </a:rPr>
            <a:t>SPV c </a:t>
          </a:r>
          <a:r>
            <a:rPr lang="ru-RU">
              <a:solidFill>
                <a:schemeClr val="tx1"/>
              </a:solidFill>
            </a:rPr>
            <a:t>Ассоциацией клинических фармакологов)</a:t>
          </a:r>
        </a:p>
      </dgm:t>
    </dgm:pt>
    <dgm:pt modelId="{74D67668-C2D7-E94A-9EAB-B2784C673809}" type="parTrans" cxnId="{E5FC2A6A-243B-1D45-828C-90752C69CDDA}">
      <dgm:prSet/>
      <dgm:spPr/>
      <dgm:t>
        <a:bodyPr/>
        <a:lstStyle/>
        <a:p>
          <a:endParaRPr lang="ru-RU"/>
        </a:p>
      </dgm:t>
    </dgm:pt>
    <dgm:pt modelId="{B98101D7-D938-F44D-995D-DC900F1375DD}" type="sibTrans" cxnId="{E5FC2A6A-243B-1D45-828C-90752C69CDDA}">
      <dgm:prSet/>
      <dgm:spPr/>
      <dgm:t>
        <a:bodyPr/>
        <a:lstStyle/>
        <a:p>
          <a:endParaRPr lang="ru-RU"/>
        </a:p>
      </dgm:t>
    </dgm:pt>
    <dgm:pt modelId="{1BF2F653-BBAD-F246-BF69-AECD91BDFEB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Smart – </a:t>
          </a:r>
          <a:r>
            <a:rPr lang="ru-RU" err="1">
              <a:solidFill>
                <a:schemeClr val="tx1"/>
              </a:solidFill>
            </a:rPr>
            <a:t>андеррайтинг</a:t>
          </a:r>
          <a:br>
            <a:rPr lang="ru-RU">
              <a:solidFill>
                <a:schemeClr val="tx1"/>
              </a:solidFill>
            </a:rPr>
          </a:br>
          <a:r>
            <a:rPr lang="ru-RU">
              <a:solidFill>
                <a:schemeClr val="tx1"/>
              </a:solidFill>
            </a:rPr>
            <a:t>(далее </a:t>
          </a:r>
          <a:r>
            <a:rPr lang="en-US">
              <a:solidFill>
                <a:schemeClr val="tx1"/>
              </a:solidFill>
            </a:rPr>
            <a:t>SPV c</a:t>
          </a:r>
          <a:r>
            <a:rPr lang="ru-RU">
              <a:solidFill>
                <a:schemeClr val="tx1"/>
              </a:solidFill>
            </a:rPr>
            <a:t> ВСС </a:t>
          </a:r>
          <a:r>
            <a:rPr lang="en-US">
              <a:solidFill>
                <a:schemeClr val="tx1"/>
              </a:solidFill>
            </a:rPr>
            <a:t> </a:t>
          </a:r>
          <a:r>
            <a:rPr lang="ru-RU">
              <a:solidFill>
                <a:schemeClr val="tx1"/>
              </a:solidFill>
            </a:rPr>
            <a:t>Национальный риск-офис)</a:t>
          </a:r>
        </a:p>
      </dgm:t>
    </dgm:pt>
    <dgm:pt modelId="{A732897A-EE58-024D-A1BA-34DDE6AF5E82}" type="parTrans" cxnId="{DE4B6A1F-EDED-6E44-8702-866257A21ED0}">
      <dgm:prSet/>
      <dgm:spPr/>
      <dgm:t>
        <a:bodyPr/>
        <a:lstStyle/>
        <a:p>
          <a:endParaRPr lang="ru-RU"/>
        </a:p>
      </dgm:t>
    </dgm:pt>
    <dgm:pt modelId="{7792BC21-5279-2B46-8642-C686294FE13D}" type="sibTrans" cxnId="{DE4B6A1F-EDED-6E44-8702-866257A21ED0}">
      <dgm:prSet/>
      <dgm:spPr/>
      <dgm:t>
        <a:bodyPr/>
        <a:lstStyle/>
        <a:p>
          <a:endParaRPr lang="ru-RU"/>
        </a:p>
      </dgm:t>
    </dgm:pt>
    <dgm:pt modelId="{66E027ED-4B3D-7D4D-AFE6-34D4D0F63FF9}" type="pres">
      <dgm:prSet presAssocID="{74527E20-8A0B-D648-9A7D-24CAB7C3E5AA}" presName="theList" presStyleCnt="0">
        <dgm:presLayoutVars>
          <dgm:dir/>
          <dgm:animLvl val="lvl"/>
          <dgm:resizeHandles val="exact"/>
        </dgm:presLayoutVars>
      </dgm:prSet>
      <dgm:spPr/>
    </dgm:pt>
    <dgm:pt modelId="{5476EF07-FC48-5948-B2AD-1A1CEAFF1929}" type="pres">
      <dgm:prSet presAssocID="{B468686F-99E0-4746-851A-8F698F4B8048}" presName="compNode" presStyleCnt="0"/>
      <dgm:spPr/>
    </dgm:pt>
    <dgm:pt modelId="{FE6CB600-901A-DF46-BFA5-79FA98904DAD}" type="pres">
      <dgm:prSet presAssocID="{B468686F-99E0-4746-851A-8F698F4B8048}" presName="aNode" presStyleLbl="bgShp" presStyleIdx="0" presStyleCnt="6"/>
      <dgm:spPr/>
    </dgm:pt>
    <dgm:pt modelId="{7A04934E-11D4-6D45-968C-CA597313A1DE}" type="pres">
      <dgm:prSet presAssocID="{B468686F-99E0-4746-851A-8F698F4B8048}" presName="textNode" presStyleLbl="bgShp" presStyleIdx="0" presStyleCnt="6"/>
      <dgm:spPr/>
    </dgm:pt>
    <dgm:pt modelId="{E4909F97-11C8-7648-A70A-BC7597B43378}" type="pres">
      <dgm:prSet presAssocID="{B468686F-99E0-4746-851A-8F698F4B8048}" presName="compChildNode" presStyleCnt="0"/>
      <dgm:spPr/>
    </dgm:pt>
    <dgm:pt modelId="{6FB955EA-2431-9641-994E-F1F0CEFFE8EC}" type="pres">
      <dgm:prSet presAssocID="{B468686F-99E0-4746-851A-8F698F4B8048}" presName="theInnerList" presStyleCnt="0"/>
      <dgm:spPr/>
    </dgm:pt>
    <dgm:pt modelId="{5682C0AF-48E4-7F45-ACCE-FB0366D65271}" type="pres">
      <dgm:prSet presAssocID="{C3CA3190-8003-E840-9B69-B14AC62683DA}" presName="childNode" presStyleLbl="node1" presStyleIdx="0" presStyleCnt="26">
        <dgm:presLayoutVars>
          <dgm:bulletEnabled val="1"/>
        </dgm:presLayoutVars>
      </dgm:prSet>
      <dgm:spPr/>
    </dgm:pt>
    <dgm:pt modelId="{B48F9265-7163-1E42-987E-9EF83BF2277E}" type="pres">
      <dgm:prSet presAssocID="{C3CA3190-8003-E840-9B69-B14AC62683DA}" presName="aSpace2" presStyleCnt="0"/>
      <dgm:spPr/>
    </dgm:pt>
    <dgm:pt modelId="{5E8A66E3-A7CC-114F-B0B1-19FF144EA3E7}" type="pres">
      <dgm:prSet presAssocID="{95E58A39-ABFB-0B42-A3CE-A98982F80E77}" presName="childNode" presStyleLbl="node1" presStyleIdx="1" presStyleCnt="26">
        <dgm:presLayoutVars>
          <dgm:bulletEnabled val="1"/>
        </dgm:presLayoutVars>
      </dgm:prSet>
      <dgm:spPr/>
    </dgm:pt>
    <dgm:pt modelId="{19706040-E7D9-6249-BCB8-40C1813A316E}" type="pres">
      <dgm:prSet presAssocID="{95E58A39-ABFB-0B42-A3CE-A98982F80E77}" presName="aSpace2" presStyleCnt="0"/>
      <dgm:spPr/>
    </dgm:pt>
    <dgm:pt modelId="{BA34BC33-3DBE-3A4C-9FF7-9601DFBA29B3}" type="pres">
      <dgm:prSet presAssocID="{7FFAD623-4E4D-604C-8CC4-AC586D672F23}" presName="childNode" presStyleLbl="node1" presStyleIdx="2" presStyleCnt="26">
        <dgm:presLayoutVars>
          <dgm:bulletEnabled val="1"/>
        </dgm:presLayoutVars>
      </dgm:prSet>
      <dgm:spPr/>
    </dgm:pt>
    <dgm:pt modelId="{043052F0-8B0D-544A-9D5B-E8AA0F4860D8}" type="pres">
      <dgm:prSet presAssocID="{7FFAD623-4E4D-604C-8CC4-AC586D672F23}" presName="aSpace2" presStyleCnt="0"/>
      <dgm:spPr/>
    </dgm:pt>
    <dgm:pt modelId="{2E41266D-CC43-1043-8B55-9B5443C68659}" type="pres">
      <dgm:prSet presAssocID="{F7387E10-63A8-374F-8A05-03B20014A641}" presName="childNode" presStyleLbl="node1" presStyleIdx="3" presStyleCnt="26">
        <dgm:presLayoutVars>
          <dgm:bulletEnabled val="1"/>
        </dgm:presLayoutVars>
      </dgm:prSet>
      <dgm:spPr/>
    </dgm:pt>
    <dgm:pt modelId="{DD9767A5-69CD-4143-BBC7-89778F0B2C4B}" type="pres">
      <dgm:prSet presAssocID="{F7387E10-63A8-374F-8A05-03B20014A641}" presName="aSpace2" presStyleCnt="0"/>
      <dgm:spPr/>
    </dgm:pt>
    <dgm:pt modelId="{CD67FFCD-F20D-CD40-806D-87A1D7DE0C8F}" type="pres">
      <dgm:prSet presAssocID="{B3A07D86-795B-9249-B65D-43923D860711}" presName="childNode" presStyleLbl="node1" presStyleIdx="4" presStyleCnt="26">
        <dgm:presLayoutVars>
          <dgm:bulletEnabled val="1"/>
        </dgm:presLayoutVars>
      </dgm:prSet>
      <dgm:spPr/>
    </dgm:pt>
    <dgm:pt modelId="{9EA4B1A8-46F2-454C-899E-F6E455A8ABCE}" type="pres">
      <dgm:prSet presAssocID="{B3A07D86-795B-9249-B65D-43923D860711}" presName="aSpace2" presStyleCnt="0"/>
      <dgm:spPr/>
    </dgm:pt>
    <dgm:pt modelId="{6BC39B94-D33E-144C-8B65-F8A3BB95BAF2}" type="pres">
      <dgm:prSet presAssocID="{EB0F5CAD-700E-3C4F-A320-31D492ED2608}" presName="childNode" presStyleLbl="node1" presStyleIdx="5" presStyleCnt="26">
        <dgm:presLayoutVars>
          <dgm:bulletEnabled val="1"/>
        </dgm:presLayoutVars>
      </dgm:prSet>
      <dgm:spPr/>
    </dgm:pt>
    <dgm:pt modelId="{11C5B0AA-25AE-834A-9BE5-AD6714BA407F}" type="pres">
      <dgm:prSet presAssocID="{EB0F5CAD-700E-3C4F-A320-31D492ED2608}" presName="aSpace2" presStyleCnt="0"/>
      <dgm:spPr/>
    </dgm:pt>
    <dgm:pt modelId="{E4E27128-2148-E242-AA17-B1CFDEF0B91F}" type="pres">
      <dgm:prSet presAssocID="{2BC664AF-5B9F-6445-A1A2-E4952EAABA9B}" presName="childNode" presStyleLbl="node1" presStyleIdx="6" presStyleCnt="26">
        <dgm:presLayoutVars>
          <dgm:bulletEnabled val="1"/>
        </dgm:presLayoutVars>
      </dgm:prSet>
      <dgm:spPr/>
    </dgm:pt>
    <dgm:pt modelId="{1AE9F6D4-4D9A-C14A-95A3-F4464EA9B136}" type="pres">
      <dgm:prSet presAssocID="{B468686F-99E0-4746-851A-8F698F4B8048}" presName="aSpace" presStyleCnt="0"/>
      <dgm:spPr/>
    </dgm:pt>
    <dgm:pt modelId="{0E352F9A-C87A-4249-99DF-ABFCB9B2D86A}" type="pres">
      <dgm:prSet presAssocID="{BB1E8131-C00D-7541-88FF-913D07141A6F}" presName="compNode" presStyleCnt="0"/>
      <dgm:spPr/>
    </dgm:pt>
    <dgm:pt modelId="{42A22DD4-AED3-EB40-9777-C0350D7A9499}" type="pres">
      <dgm:prSet presAssocID="{BB1E8131-C00D-7541-88FF-913D07141A6F}" presName="aNode" presStyleLbl="bgShp" presStyleIdx="1" presStyleCnt="6"/>
      <dgm:spPr/>
    </dgm:pt>
    <dgm:pt modelId="{14E3848D-ABEA-904E-A615-7A299693425B}" type="pres">
      <dgm:prSet presAssocID="{BB1E8131-C00D-7541-88FF-913D07141A6F}" presName="textNode" presStyleLbl="bgShp" presStyleIdx="1" presStyleCnt="6"/>
      <dgm:spPr/>
    </dgm:pt>
    <dgm:pt modelId="{7DAB768D-C8D5-D14C-8B06-F22B401DB6D6}" type="pres">
      <dgm:prSet presAssocID="{BB1E8131-C00D-7541-88FF-913D07141A6F}" presName="compChildNode" presStyleCnt="0"/>
      <dgm:spPr/>
    </dgm:pt>
    <dgm:pt modelId="{F5E15157-2E82-A048-971B-873154A9EE9C}" type="pres">
      <dgm:prSet presAssocID="{BB1E8131-C00D-7541-88FF-913D07141A6F}" presName="theInnerList" presStyleCnt="0"/>
      <dgm:spPr/>
    </dgm:pt>
    <dgm:pt modelId="{6D56957C-2DB8-7042-AA0E-F22D4AEBA980}" type="pres">
      <dgm:prSet presAssocID="{D4DDB405-DD40-9544-9814-1EF9C942F318}" presName="childNode" presStyleLbl="node1" presStyleIdx="7" presStyleCnt="26">
        <dgm:presLayoutVars>
          <dgm:bulletEnabled val="1"/>
        </dgm:presLayoutVars>
      </dgm:prSet>
      <dgm:spPr/>
    </dgm:pt>
    <dgm:pt modelId="{66E51490-51AE-FC4A-B6CC-2BB9B243D4D2}" type="pres">
      <dgm:prSet presAssocID="{D4DDB405-DD40-9544-9814-1EF9C942F318}" presName="aSpace2" presStyleCnt="0"/>
      <dgm:spPr/>
    </dgm:pt>
    <dgm:pt modelId="{BE647F4A-BB0A-7042-9DE2-089119C54BE2}" type="pres">
      <dgm:prSet presAssocID="{1485B65B-37C8-754B-9781-5735B7A05E0E}" presName="childNode" presStyleLbl="node1" presStyleIdx="8" presStyleCnt="26">
        <dgm:presLayoutVars>
          <dgm:bulletEnabled val="1"/>
        </dgm:presLayoutVars>
      </dgm:prSet>
      <dgm:spPr/>
    </dgm:pt>
    <dgm:pt modelId="{6461A79B-0F4F-0544-BDA0-14BD638EFA2E}" type="pres">
      <dgm:prSet presAssocID="{1485B65B-37C8-754B-9781-5735B7A05E0E}" presName="aSpace2" presStyleCnt="0"/>
      <dgm:spPr/>
    </dgm:pt>
    <dgm:pt modelId="{2285C90B-E4BC-1C4A-AE6A-9E32B63BD57E}" type="pres">
      <dgm:prSet presAssocID="{E06DB861-8519-BE4A-A0DA-BF840AB7187A}" presName="childNode" presStyleLbl="node1" presStyleIdx="9" presStyleCnt="26">
        <dgm:presLayoutVars>
          <dgm:bulletEnabled val="1"/>
        </dgm:presLayoutVars>
      </dgm:prSet>
      <dgm:spPr/>
    </dgm:pt>
    <dgm:pt modelId="{EF5FEE7E-7AE0-4B49-81A5-F837C6A48834}" type="pres">
      <dgm:prSet presAssocID="{E06DB861-8519-BE4A-A0DA-BF840AB7187A}" presName="aSpace2" presStyleCnt="0"/>
      <dgm:spPr/>
    </dgm:pt>
    <dgm:pt modelId="{045062F4-15DE-7745-AE74-10E10ECFF0E5}" type="pres">
      <dgm:prSet presAssocID="{FFC9FA1F-F3F2-8149-A6B8-FD384DDF90E4}" presName="childNode" presStyleLbl="node1" presStyleIdx="10" presStyleCnt="26">
        <dgm:presLayoutVars>
          <dgm:bulletEnabled val="1"/>
        </dgm:presLayoutVars>
      </dgm:prSet>
      <dgm:spPr/>
    </dgm:pt>
    <dgm:pt modelId="{95EFAB98-4F1C-4C4C-B1B9-043CDDB2B61B}" type="pres">
      <dgm:prSet presAssocID="{FFC9FA1F-F3F2-8149-A6B8-FD384DDF90E4}" presName="aSpace2" presStyleCnt="0"/>
      <dgm:spPr/>
    </dgm:pt>
    <dgm:pt modelId="{5DBBFB32-6386-4E42-8103-C5D4240D8E26}" type="pres">
      <dgm:prSet presAssocID="{108A929B-1BC9-F245-9CBE-6FEE0E6228E2}" presName="childNode" presStyleLbl="node1" presStyleIdx="11" presStyleCnt="26">
        <dgm:presLayoutVars>
          <dgm:bulletEnabled val="1"/>
        </dgm:presLayoutVars>
      </dgm:prSet>
      <dgm:spPr/>
    </dgm:pt>
    <dgm:pt modelId="{EEC70F6F-5245-4F43-B9C5-5C3C3ECE0E4E}" type="pres">
      <dgm:prSet presAssocID="{BB1E8131-C00D-7541-88FF-913D07141A6F}" presName="aSpace" presStyleCnt="0"/>
      <dgm:spPr/>
    </dgm:pt>
    <dgm:pt modelId="{D0BED7F4-93FC-D14D-9CAB-14A34C857116}" type="pres">
      <dgm:prSet presAssocID="{6ED1D84A-1B9E-8E48-9975-601C306E3DDC}" presName="compNode" presStyleCnt="0"/>
      <dgm:spPr/>
    </dgm:pt>
    <dgm:pt modelId="{D19F8293-D835-D74E-AFD4-8A5EAB124271}" type="pres">
      <dgm:prSet presAssocID="{6ED1D84A-1B9E-8E48-9975-601C306E3DDC}" presName="aNode" presStyleLbl="bgShp" presStyleIdx="2" presStyleCnt="6"/>
      <dgm:spPr/>
    </dgm:pt>
    <dgm:pt modelId="{8BEB1CBE-8898-F24A-81D7-013E36FB2C6A}" type="pres">
      <dgm:prSet presAssocID="{6ED1D84A-1B9E-8E48-9975-601C306E3DDC}" presName="textNode" presStyleLbl="bgShp" presStyleIdx="2" presStyleCnt="6"/>
      <dgm:spPr/>
    </dgm:pt>
    <dgm:pt modelId="{7BB6A12D-49F9-0347-A2D4-B8B5A540BE63}" type="pres">
      <dgm:prSet presAssocID="{6ED1D84A-1B9E-8E48-9975-601C306E3DDC}" presName="compChildNode" presStyleCnt="0"/>
      <dgm:spPr/>
    </dgm:pt>
    <dgm:pt modelId="{BE0EBB2D-7FC0-9147-B904-6BF3C2342BD0}" type="pres">
      <dgm:prSet presAssocID="{6ED1D84A-1B9E-8E48-9975-601C306E3DDC}" presName="theInnerList" presStyleCnt="0"/>
      <dgm:spPr/>
    </dgm:pt>
    <dgm:pt modelId="{D0208C69-98F5-5147-A64F-1EA171D058CF}" type="pres">
      <dgm:prSet presAssocID="{52D30F4C-A6B5-654D-8C06-B4D2B53D86FF}" presName="childNode" presStyleLbl="node1" presStyleIdx="12" presStyleCnt="26">
        <dgm:presLayoutVars>
          <dgm:bulletEnabled val="1"/>
        </dgm:presLayoutVars>
      </dgm:prSet>
      <dgm:spPr/>
    </dgm:pt>
    <dgm:pt modelId="{3AC6F272-3A67-F24F-978F-E66D5623950C}" type="pres">
      <dgm:prSet presAssocID="{52D30F4C-A6B5-654D-8C06-B4D2B53D86FF}" presName="aSpace2" presStyleCnt="0"/>
      <dgm:spPr/>
    </dgm:pt>
    <dgm:pt modelId="{28EDF988-0B64-2A4F-95EA-C51F125A974C}" type="pres">
      <dgm:prSet presAssocID="{1BF2F653-BBAD-F246-BF69-AECD91BDFEBB}" presName="childNode" presStyleLbl="node1" presStyleIdx="13" presStyleCnt="26">
        <dgm:presLayoutVars>
          <dgm:bulletEnabled val="1"/>
        </dgm:presLayoutVars>
      </dgm:prSet>
      <dgm:spPr/>
    </dgm:pt>
    <dgm:pt modelId="{B4C14B0F-2306-BE4E-B435-6E4AC0FB69D1}" type="pres">
      <dgm:prSet presAssocID="{6ED1D84A-1B9E-8E48-9975-601C306E3DDC}" presName="aSpace" presStyleCnt="0"/>
      <dgm:spPr/>
    </dgm:pt>
    <dgm:pt modelId="{270CB2E6-817A-E44D-B1C2-F89DC25F67BC}" type="pres">
      <dgm:prSet presAssocID="{6F9CD402-91AA-E84B-9CFD-81536A6D50EB}" presName="compNode" presStyleCnt="0"/>
      <dgm:spPr/>
    </dgm:pt>
    <dgm:pt modelId="{82FB00D0-5E86-1445-BA7A-CACAC7D0146D}" type="pres">
      <dgm:prSet presAssocID="{6F9CD402-91AA-E84B-9CFD-81536A6D50EB}" presName="aNode" presStyleLbl="bgShp" presStyleIdx="3" presStyleCnt="6"/>
      <dgm:spPr/>
    </dgm:pt>
    <dgm:pt modelId="{C57B8236-4940-9D4C-AAAE-A85FCE7BD2BA}" type="pres">
      <dgm:prSet presAssocID="{6F9CD402-91AA-E84B-9CFD-81536A6D50EB}" presName="textNode" presStyleLbl="bgShp" presStyleIdx="3" presStyleCnt="6"/>
      <dgm:spPr/>
    </dgm:pt>
    <dgm:pt modelId="{BF487451-4CC5-3B47-92A6-C097D91584F7}" type="pres">
      <dgm:prSet presAssocID="{6F9CD402-91AA-E84B-9CFD-81536A6D50EB}" presName="compChildNode" presStyleCnt="0"/>
      <dgm:spPr/>
    </dgm:pt>
    <dgm:pt modelId="{10AD43FA-C9E5-284D-BE14-4107C404DE11}" type="pres">
      <dgm:prSet presAssocID="{6F9CD402-91AA-E84B-9CFD-81536A6D50EB}" presName="theInnerList" presStyleCnt="0"/>
      <dgm:spPr/>
    </dgm:pt>
    <dgm:pt modelId="{7CCEF20D-D74A-FA4E-AA23-8A57EA2597B9}" type="pres">
      <dgm:prSet presAssocID="{42E90203-11C1-FC4E-873E-C323E5783FAD}" presName="childNode" presStyleLbl="node1" presStyleIdx="14" presStyleCnt="26">
        <dgm:presLayoutVars>
          <dgm:bulletEnabled val="1"/>
        </dgm:presLayoutVars>
      </dgm:prSet>
      <dgm:spPr/>
    </dgm:pt>
    <dgm:pt modelId="{E48246CD-E926-7442-A4DA-EAF07AA26604}" type="pres">
      <dgm:prSet presAssocID="{42E90203-11C1-FC4E-873E-C323E5783FAD}" presName="aSpace2" presStyleCnt="0"/>
      <dgm:spPr/>
    </dgm:pt>
    <dgm:pt modelId="{8D252433-2F47-214B-AAB4-F05A06605E84}" type="pres">
      <dgm:prSet presAssocID="{BBC56EC7-231C-9947-A2A0-2ABDDB4B8034}" presName="childNode" presStyleLbl="node1" presStyleIdx="15" presStyleCnt="26">
        <dgm:presLayoutVars>
          <dgm:bulletEnabled val="1"/>
        </dgm:presLayoutVars>
      </dgm:prSet>
      <dgm:spPr/>
    </dgm:pt>
    <dgm:pt modelId="{FBD5B34D-604A-4444-976A-56C72221FA88}" type="pres">
      <dgm:prSet presAssocID="{BBC56EC7-231C-9947-A2A0-2ABDDB4B8034}" presName="aSpace2" presStyleCnt="0"/>
      <dgm:spPr/>
    </dgm:pt>
    <dgm:pt modelId="{946CF3E5-4BFC-C74B-BF61-78CBE8669F62}" type="pres">
      <dgm:prSet presAssocID="{978A605A-E0F2-9C47-A07C-E72DBC258CA9}" presName="childNode" presStyleLbl="node1" presStyleIdx="16" presStyleCnt="26">
        <dgm:presLayoutVars>
          <dgm:bulletEnabled val="1"/>
        </dgm:presLayoutVars>
      </dgm:prSet>
      <dgm:spPr/>
    </dgm:pt>
    <dgm:pt modelId="{1FFB964F-4992-8648-8B8A-65093E0C1ED5}" type="pres">
      <dgm:prSet presAssocID="{978A605A-E0F2-9C47-A07C-E72DBC258CA9}" presName="aSpace2" presStyleCnt="0"/>
      <dgm:spPr/>
    </dgm:pt>
    <dgm:pt modelId="{630A9AB2-7656-FD43-B779-8329E1C2BC01}" type="pres">
      <dgm:prSet presAssocID="{969A8AD1-892C-E14E-A35D-42B9F27EF645}" presName="childNode" presStyleLbl="node1" presStyleIdx="17" presStyleCnt="26">
        <dgm:presLayoutVars>
          <dgm:bulletEnabled val="1"/>
        </dgm:presLayoutVars>
      </dgm:prSet>
      <dgm:spPr/>
    </dgm:pt>
    <dgm:pt modelId="{F7CC2B09-6F12-DB4B-A761-278CD9B1F08F}" type="pres">
      <dgm:prSet presAssocID="{6F9CD402-91AA-E84B-9CFD-81536A6D50EB}" presName="aSpace" presStyleCnt="0"/>
      <dgm:spPr/>
    </dgm:pt>
    <dgm:pt modelId="{7052B93B-1E43-FD4A-8014-D100097ACDF2}" type="pres">
      <dgm:prSet presAssocID="{B18D0016-8619-CB4F-B44C-D64E6C014215}" presName="compNode" presStyleCnt="0"/>
      <dgm:spPr/>
    </dgm:pt>
    <dgm:pt modelId="{FA6896D2-18F1-0948-B83C-A5783C785EFC}" type="pres">
      <dgm:prSet presAssocID="{B18D0016-8619-CB4F-B44C-D64E6C014215}" presName="aNode" presStyleLbl="bgShp" presStyleIdx="4" presStyleCnt="6"/>
      <dgm:spPr/>
    </dgm:pt>
    <dgm:pt modelId="{DD3D2900-2FFA-3D4C-8943-12C6F65853D4}" type="pres">
      <dgm:prSet presAssocID="{B18D0016-8619-CB4F-B44C-D64E6C014215}" presName="textNode" presStyleLbl="bgShp" presStyleIdx="4" presStyleCnt="6"/>
      <dgm:spPr/>
    </dgm:pt>
    <dgm:pt modelId="{DC7A020D-C7E2-884D-B4D6-86B81666B74E}" type="pres">
      <dgm:prSet presAssocID="{B18D0016-8619-CB4F-B44C-D64E6C014215}" presName="compChildNode" presStyleCnt="0"/>
      <dgm:spPr/>
    </dgm:pt>
    <dgm:pt modelId="{098013CC-D396-A842-9A5C-6F7997A3B6C3}" type="pres">
      <dgm:prSet presAssocID="{B18D0016-8619-CB4F-B44C-D64E6C014215}" presName="theInnerList" presStyleCnt="0"/>
      <dgm:spPr/>
    </dgm:pt>
    <dgm:pt modelId="{867BC7E6-8335-0B43-9D9B-96A01FB3EA6D}" type="pres">
      <dgm:prSet presAssocID="{9ACC4B3A-43F5-5446-9A33-E30E52B8A777}" presName="childNode" presStyleLbl="node1" presStyleIdx="18" presStyleCnt="26">
        <dgm:presLayoutVars>
          <dgm:bulletEnabled val="1"/>
        </dgm:presLayoutVars>
      </dgm:prSet>
      <dgm:spPr/>
    </dgm:pt>
    <dgm:pt modelId="{EB7E7438-6F61-2C45-99CB-2AC0E32881F5}" type="pres">
      <dgm:prSet presAssocID="{9ACC4B3A-43F5-5446-9A33-E30E52B8A777}" presName="aSpace2" presStyleCnt="0"/>
      <dgm:spPr/>
    </dgm:pt>
    <dgm:pt modelId="{74DD4FC9-830D-854B-A168-F09F527A0EAC}" type="pres">
      <dgm:prSet presAssocID="{15E26115-9A7C-D940-A426-25E9594BBB52}" presName="childNode" presStyleLbl="node1" presStyleIdx="19" presStyleCnt="26">
        <dgm:presLayoutVars>
          <dgm:bulletEnabled val="1"/>
        </dgm:presLayoutVars>
      </dgm:prSet>
      <dgm:spPr/>
    </dgm:pt>
    <dgm:pt modelId="{D1F266CE-DED4-EE40-99DE-F0EB6775CF61}" type="pres">
      <dgm:prSet presAssocID="{15E26115-9A7C-D940-A426-25E9594BBB52}" presName="aSpace2" presStyleCnt="0"/>
      <dgm:spPr/>
    </dgm:pt>
    <dgm:pt modelId="{EFBE54A2-53FF-8A47-AC58-1A56B2870C99}" type="pres">
      <dgm:prSet presAssocID="{48571ECC-ADED-4B45-8C75-F8615B7C2248}" presName="childNode" presStyleLbl="node1" presStyleIdx="20" presStyleCnt="26">
        <dgm:presLayoutVars>
          <dgm:bulletEnabled val="1"/>
        </dgm:presLayoutVars>
      </dgm:prSet>
      <dgm:spPr/>
    </dgm:pt>
    <dgm:pt modelId="{925DCD22-5E8A-CB43-AAB2-B5889B3B9693}" type="pres">
      <dgm:prSet presAssocID="{48571ECC-ADED-4B45-8C75-F8615B7C2248}" presName="aSpace2" presStyleCnt="0"/>
      <dgm:spPr/>
    </dgm:pt>
    <dgm:pt modelId="{D0A16F4A-58FD-0C4F-8DA8-8F21F5E444EB}" type="pres">
      <dgm:prSet presAssocID="{104BBAD0-7FF3-264A-8F60-AA622B82CF81}" presName="childNode" presStyleLbl="node1" presStyleIdx="21" presStyleCnt="26">
        <dgm:presLayoutVars>
          <dgm:bulletEnabled val="1"/>
        </dgm:presLayoutVars>
      </dgm:prSet>
      <dgm:spPr/>
    </dgm:pt>
    <dgm:pt modelId="{E5472D76-E8CD-F048-A4B4-BB820B9DA953}" type="pres">
      <dgm:prSet presAssocID="{104BBAD0-7FF3-264A-8F60-AA622B82CF81}" presName="aSpace2" presStyleCnt="0"/>
      <dgm:spPr/>
    </dgm:pt>
    <dgm:pt modelId="{464D3F3A-CDC8-A34F-8B78-72DE30101860}" type="pres">
      <dgm:prSet presAssocID="{85CA2A8B-9133-8E4F-A2AF-CC0B39F2FB45}" presName="childNode" presStyleLbl="node1" presStyleIdx="22" presStyleCnt="26">
        <dgm:presLayoutVars>
          <dgm:bulletEnabled val="1"/>
        </dgm:presLayoutVars>
      </dgm:prSet>
      <dgm:spPr/>
    </dgm:pt>
    <dgm:pt modelId="{816D5D4D-529F-9748-9573-73DD6195120A}" type="pres">
      <dgm:prSet presAssocID="{B18D0016-8619-CB4F-B44C-D64E6C014215}" presName="aSpace" presStyleCnt="0"/>
      <dgm:spPr/>
    </dgm:pt>
    <dgm:pt modelId="{ACB2C258-1497-324E-9FE2-0D91FC6890C5}" type="pres">
      <dgm:prSet presAssocID="{2F60A07C-7E78-8B4B-BD94-B79366C0650D}" presName="compNode" presStyleCnt="0"/>
      <dgm:spPr/>
    </dgm:pt>
    <dgm:pt modelId="{047ABAC1-862D-9F43-A0A6-56E4F101552C}" type="pres">
      <dgm:prSet presAssocID="{2F60A07C-7E78-8B4B-BD94-B79366C0650D}" presName="aNode" presStyleLbl="bgShp" presStyleIdx="5" presStyleCnt="6"/>
      <dgm:spPr/>
    </dgm:pt>
    <dgm:pt modelId="{FAE6D579-C08D-6344-BE39-EBC35720E50D}" type="pres">
      <dgm:prSet presAssocID="{2F60A07C-7E78-8B4B-BD94-B79366C0650D}" presName="textNode" presStyleLbl="bgShp" presStyleIdx="5" presStyleCnt="6"/>
      <dgm:spPr/>
    </dgm:pt>
    <dgm:pt modelId="{A3B815E5-8308-3343-9CA0-3FF71EB30494}" type="pres">
      <dgm:prSet presAssocID="{2F60A07C-7E78-8B4B-BD94-B79366C0650D}" presName="compChildNode" presStyleCnt="0"/>
      <dgm:spPr/>
    </dgm:pt>
    <dgm:pt modelId="{48588856-4C33-314C-9B08-C35266DF6CD6}" type="pres">
      <dgm:prSet presAssocID="{2F60A07C-7E78-8B4B-BD94-B79366C0650D}" presName="theInnerList" presStyleCnt="0"/>
      <dgm:spPr/>
    </dgm:pt>
    <dgm:pt modelId="{23FC3B39-BDA9-7C47-94BE-3954114FB85E}" type="pres">
      <dgm:prSet presAssocID="{6F4F5724-0215-0E40-B58B-EB6BCDE1E3AF}" presName="childNode" presStyleLbl="node1" presStyleIdx="23" presStyleCnt="26">
        <dgm:presLayoutVars>
          <dgm:bulletEnabled val="1"/>
        </dgm:presLayoutVars>
      </dgm:prSet>
      <dgm:spPr/>
    </dgm:pt>
    <dgm:pt modelId="{302E11FC-5E35-884E-B36B-E752B227B078}" type="pres">
      <dgm:prSet presAssocID="{6F4F5724-0215-0E40-B58B-EB6BCDE1E3AF}" presName="aSpace2" presStyleCnt="0"/>
      <dgm:spPr/>
    </dgm:pt>
    <dgm:pt modelId="{AEF777A5-F1C4-EB4E-BBB5-7984292034FA}" type="pres">
      <dgm:prSet presAssocID="{11252855-F071-0345-BFDB-BD37246BE3FA}" presName="childNode" presStyleLbl="node1" presStyleIdx="24" presStyleCnt="26">
        <dgm:presLayoutVars>
          <dgm:bulletEnabled val="1"/>
        </dgm:presLayoutVars>
      </dgm:prSet>
      <dgm:spPr/>
    </dgm:pt>
    <dgm:pt modelId="{7B0CF652-61F0-DA4F-BD0B-CDC0D62F2750}" type="pres">
      <dgm:prSet presAssocID="{11252855-F071-0345-BFDB-BD37246BE3FA}" presName="aSpace2" presStyleCnt="0"/>
      <dgm:spPr/>
    </dgm:pt>
    <dgm:pt modelId="{BEC5DA5E-2C28-314C-BC5A-13C52D8B58B7}" type="pres">
      <dgm:prSet presAssocID="{AF78516A-11D4-5F4C-AA2F-C5E2761D264D}" presName="childNode" presStyleLbl="node1" presStyleIdx="25" presStyleCnt="26">
        <dgm:presLayoutVars>
          <dgm:bulletEnabled val="1"/>
        </dgm:presLayoutVars>
      </dgm:prSet>
      <dgm:spPr/>
    </dgm:pt>
  </dgm:ptLst>
  <dgm:cxnLst>
    <dgm:cxn modelId="{E6F4C807-3970-8B40-A939-D15ABEA0E9BD}" type="presOf" srcId="{6ED1D84A-1B9E-8E48-9975-601C306E3DDC}" destId="{D19F8293-D835-D74E-AFD4-8A5EAB124271}" srcOrd="0" destOrd="0" presId="urn:microsoft.com/office/officeart/2005/8/layout/lProcess2"/>
    <dgm:cxn modelId="{025C7708-EAB1-9945-84AD-785F1BABAD28}" type="presOf" srcId="{B3A07D86-795B-9249-B65D-43923D860711}" destId="{CD67FFCD-F20D-CD40-806D-87A1D7DE0C8F}" srcOrd="0" destOrd="0" presId="urn:microsoft.com/office/officeart/2005/8/layout/lProcess2"/>
    <dgm:cxn modelId="{CBEEE10A-D5D3-FD44-91E0-C2169D14958D}" srcId="{74527E20-8A0B-D648-9A7D-24CAB7C3E5AA}" destId="{2F60A07C-7E78-8B4B-BD94-B79366C0650D}" srcOrd="5" destOrd="0" parTransId="{E7E87CC1-FA0A-B047-A841-2D0C6936FC31}" sibTransId="{6ED558A1-F1F8-1740-8371-9DA7D61940F9}"/>
    <dgm:cxn modelId="{34961E0E-EFA7-FE4C-BD2B-B908D9EEBAA1}" srcId="{B468686F-99E0-4746-851A-8F698F4B8048}" destId="{EB0F5CAD-700E-3C4F-A320-31D492ED2608}" srcOrd="5" destOrd="0" parTransId="{8760DCFA-0ED0-2E4C-89EB-023823241CE4}" sibTransId="{57349A54-E232-3B4E-820C-EC39917E4A66}"/>
    <dgm:cxn modelId="{4109730F-EB85-F14B-9C06-B08690B0649A}" srcId="{2F60A07C-7E78-8B4B-BD94-B79366C0650D}" destId="{AF78516A-11D4-5F4C-AA2F-C5E2761D264D}" srcOrd="2" destOrd="0" parTransId="{3A2A2BF2-8E22-A442-A035-129A47F41220}" sibTransId="{014A0F09-9E96-9F4C-8C32-97986D39D4CA}"/>
    <dgm:cxn modelId="{DE4B6A1F-EDED-6E44-8702-866257A21ED0}" srcId="{6ED1D84A-1B9E-8E48-9975-601C306E3DDC}" destId="{1BF2F653-BBAD-F246-BF69-AECD91BDFEBB}" srcOrd="1" destOrd="0" parTransId="{A732897A-EE58-024D-A1BA-34DDE6AF5E82}" sibTransId="{7792BC21-5279-2B46-8642-C686294FE13D}"/>
    <dgm:cxn modelId="{FC9F4C22-ADF8-7746-BC19-9B3382ACDB99}" type="presOf" srcId="{7FFAD623-4E4D-604C-8CC4-AC586D672F23}" destId="{BA34BC33-3DBE-3A4C-9FF7-9601DFBA29B3}" srcOrd="0" destOrd="0" presId="urn:microsoft.com/office/officeart/2005/8/layout/lProcess2"/>
    <dgm:cxn modelId="{00165823-5AD9-8247-96F1-5384058AB64A}" srcId="{BB1E8131-C00D-7541-88FF-913D07141A6F}" destId="{D4DDB405-DD40-9544-9814-1EF9C942F318}" srcOrd="0" destOrd="0" parTransId="{EC4CE47F-8768-0047-84BE-434E477CBEC3}" sibTransId="{C8152F47-843E-CF40-8E16-904EA5D00E5A}"/>
    <dgm:cxn modelId="{EA747E24-73D5-8D45-9EAB-62A27D301867}" srcId="{B468686F-99E0-4746-851A-8F698F4B8048}" destId="{B3A07D86-795B-9249-B65D-43923D860711}" srcOrd="4" destOrd="0" parTransId="{C30716E4-12EB-E143-818F-35CC9A2D35AD}" sibTransId="{469021BB-6EEE-DA43-A3A6-1083ED204BCF}"/>
    <dgm:cxn modelId="{2A149626-E79D-8D4A-9805-8B318379449A}" srcId="{74527E20-8A0B-D648-9A7D-24CAB7C3E5AA}" destId="{B18D0016-8619-CB4F-B44C-D64E6C014215}" srcOrd="4" destOrd="0" parTransId="{78A71B4B-54C1-B048-BD4A-14112381AEFD}" sibTransId="{9C505BF7-2786-A440-A357-146A9A8FB81B}"/>
    <dgm:cxn modelId="{5FC8352B-D391-9442-8023-1A20C314CC90}" srcId="{B468686F-99E0-4746-851A-8F698F4B8048}" destId="{7FFAD623-4E4D-604C-8CC4-AC586D672F23}" srcOrd="2" destOrd="0" parTransId="{13BF49F1-AF15-B240-A96A-AFAFDB852E78}" sibTransId="{0DCC8093-22DF-604D-BCB7-0938FB17BFC3}"/>
    <dgm:cxn modelId="{319FF62E-8190-D340-8BBE-F2E795B09A80}" srcId="{B468686F-99E0-4746-851A-8F698F4B8048}" destId="{95E58A39-ABFB-0B42-A3CE-A98982F80E77}" srcOrd="1" destOrd="0" parTransId="{B21A6527-F9F2-574E-AE95-08019B987373}" sibTransId="{07D911BA-3513-754F-A59B-7F26FA797B5A}"/>
    <dgm:cxn modelId="{5A887D32-774C-B44E-9B50-9C9D7C7F1E2C}" type="presOf" srcId="{AF78516A-11D4-5F4C-AA2F-C5E2761D264D}" destId="{BEC5DA5E-2C28-314C-BC5A-13C52D8B58B7}" srcOrd="0" destOrd="0" presId="urn:microsoft.com/office/officeart/2005/8/layout/lProcess2"/>
    <dgm:cxn modelId="{2F299A3A-0CA1-3542-A43E-0850254A7FFA}" srcId="{6F9CD402-91AA-E84B-9CFD-81536A6D50EB}" destId="{42E90203-11C1-FC4E-873E-C323E5783FAD}" srcOrd="0" destOrd="0" parTransId="{36A8E1DE-1E7E-D948-830C-CCB6DF7942F9}" sibTransId="{40B68824-51AE-744E-8F93-D3D299BEC9A9}"/>
    <dgm:cxn modelId="{A30C2A3D-FF43-6B46-A6A9-E424C73D7BB0}" type="presOf" srcId="{C3CA3190-8003-E840-9B69-B14AC62683DA}" destId="{5682C0AF-48E4-7F45-ACCE-FB0366D65271}" srcOrd="0" destOrd="0" presId="urn:microsoft.com/office/officeart/2005/8/layout/lProcess2"/>
    <dgm:cxn modelId="{A48F743D-48FA-6D43-A5DC-050950B05C13}" srcId="{6F9CD402-91AA-E84B-9CFD-81536A6D50EB}" destId="{978A605A-E0F2-9C47-A07C-E72DBC258CA9}" srcOrd="2" destOrd="0" parTransId="{616D69FA-5EA1-744B-948D-D81241B7CD17}" sibTransId="{F6AE12CE-900C-2B49-A998-7AE77F071BE8}"/>
    <dgm:cxn modelId="{2A1D583E-BB69-FE4A-83EA-55F8C61DFAFB}" srcId="{BB1E8131-C00D-7541-88FF-913D07141A6F}" destId="{108A929B-1BC9-F245-9CBE-6FEE0E6228E2}" srcOrd="4" destOrd="0" parTransId="{793735B0-0354-8E49-9C03-444ADCCFC448}" sibTransId="{280A75B3-0FC0-5648-9924-95FE782F6583}"/>
    <dgm:cxn modelId="{7EF76345-E9DD-8642-AF96-31843ECF64A2}" type="presOf" srcId="{1BF2F653-BBAD-F246-BF69-AECD91BDFEBB}" destId="{28EDF988-0B64-2A4F-95EA-C51F125A974C}" srcOrd="0" destOrd="0" presId="urn:microsoft.com/office/officeart/2005/8/layout/lProcess2"/>
    <dgm:cxn modelId="{C02E4747-A2D5-5448-813D-9B5F271C2998}" type="presOf" srcId="{969A8AD1-892C-E14E-A35D-42B9F27EF645}" destId="{630A9AB2-7656-FD43-B779-8329E1C2BC01}" srcOrd="0" destOrd="0" presId="urn:microsoft.com/office/officeart/2005/8/layout/lProcess2"/>
    <dgm:cxn modelId="{C3D2E24A-1B7B-564B-8211-16A849AD77A8}" srcId="{B18D0016-8619-CB4F-B44C-D64E6C014215}" destId="{85CA2A8B-9133-8E4F-A2AF-CC0B39F2FB45}" srcOrd="4" destOrd="0" parTransId="{0C857EA0-4DDF-5F4B-B313-FDA47A58B09E}" sibTransId="{E3413360-28D3-C348-BDF4-A53410F32916}"/>
    <dgm:cxn modelId="{7ACF094E-A3C5-D647-9594-4A8A911AB22D}" type="presOf" srcId="{9ACC4B3A-43F5-5446-9A33-E30E52B8A777}" destId="{867BC7E6-8335-0B43-9D9B-96A01FB3EA6D}" srcOrd="0" destOrd="0" presId="urn:microsoft.com/office/officeart/2005/8/layout/lProcess2"/>
    <dgm:cxn modelId="{E378C44E-D034-D041-9DA7-82095CC9FEB2}" type="presOf" srcId="{D4DDB405-DD40-9544-9814-1EF9C942F318}" destId="{6D56957C-2DB8-7042-AA0E-F22D4AEBA980}" srcOrd="0" destOrd="0" presId="urn:microsoft.com/office/officeart/2005/8/layout/lProcess2"/>
    <dgm:cxn modelId="{EF4E2C4F-6ECD-5D4B-9DB1-CDBE5863F895}" type="presOf" srcId="{B468686F-99E0-4746-851A-8F698F4B8048}" destId="{FE6CB600-901A-DF46-BFA5-79FA98904DAD}" srcOrd="0" destOrd="0" presId="urn:microsoft.com/office/officeart/2005/8/layout/lProcess2"/>
    <dgm:cxn modelId="{2A158256-7663-7445-B1AF-E9186851FC6F}" srcId="{74527E20-8A0B-D648-9A7D-24CAB7C3E5AA}" destId="{6ED1D84A-1B9E-8E48-9975-601C306E3DDC}" srcOrd="2" destOrd="0" parTransId="{F4BE1E1F-9C33-E44B-A8E3-251FDAFF45E4}" sibTransId="{740BD1A5-9D64-B047-9DBB-B7EC1CEEC96C}"/>
    <dgm:cxn modelId="{0C464761-0120-4E4B-87C2-21F75B388D5F}" srcId="{B18D0016-8619-CB4F-B44C-D64E6C014215}" destId="{104BBAD0-7FF3-264A-8F60-AA622B82CF81}" srcOrd="3" destOrd="0" parTransId="{3720BE44-F9EB-514D-BBEF-A3F85052C1F6}" sibTransId="{8A2BF637-4F54-6D47-B42C-A49C8B710D2F}"/>
    <dgm:cxn modelId="{54A91163-A1A4-0947-BF3B-3E1F2D0E89F5}" type="presOf" srcId="{BB1E8131-C00D-7541-88FF-913D07141A6F}" destId="{42A22DD4-AED3-EB40-9777-C0350D7A9499}" srcOrd="0" destOrd="0" presId="urn:microsoft.com/office/officeart/2005/8/layout/lProcess2"/>
    <dgm:cxn modelId="{E5FC2A6A-243B-1D45-828C-90752C69CDDA}" srcId="{6ED1D84A-1B9E-8E48-9975-601C306E3DDC}" destId="{52D30F4C-A6B5-654D-8C06-B4D2B53D86FF}" srcOrd="0" destOrd="0" parTransId="{74D67668-C2D7-E94A-9EAB-B2784C673809}" sibTransId="{B98101D7-D938-F44D-995D-DC900F1375DD}"/>
    <dgm:cxn modelId="{A2258E6E-59FD-1048-94BA-A7B1E64DD205}" srcId="{BB1E8131-C00D-7541-88FF-913D07141A6F}" destId="{1485B65B-37C8-754B-9781-5735B7A05E0E}" srcOrd="1" destOrd="0" parTransId="{975D977C-3BB3-324C-A83F-63D6AD142943}" sibTransId="{2E1F172F-AE0A-1348-81D4-14E95EC4999D}"/>
    <dgm:cxn modelId="{C8310271-0E87-814F-BF4D-8D2CC7AF024C}" type="presOf" srcId="{48571ECC-ADED-4B45-8C75-F8615B7C2248}" destId="{EFBE54A2-53FF-8A47-AC58-1A56B2870C99}" srcOrd="0" destOrd="0" presId="urn:microsoft.com/office/officeart/2005/8/layout/lProcess2"/>
    <dgm:cxn modelId="{41FE1675-6C7E-9F44-B4CC-72D36714CDD6}" srcId="{6F9CD402-91AA-E84B-9CFD-81536A6D50EB}" destId="{969A8AD1-892C-E14E-A35D-42B9F27EF645}" srcOrd="3" destOrd="0" parTransId="{DEBDA7D5-55B5-9D43-AE1F-3C208868A66D}" sibTransId="{FA3BB011-4D74-2640-874C-CF9BDEE25040}"/>
    <dgm:cxn modelId="{0B3A3975-9F4E-B044-AAB1-46F1B19DC05B}" srcId="{B468686F-99E0-4746-851A-8F698F4B8048}" destId="{2BC664AF-5B9F-6445-A1A2-E4952EAABA9B}" srcOrd="6" destOrd="0" parTransId="{D0C80EED-CDE1-B34C-B32F-6E153F0806B3}" sibTransId="{B305EBF5-9E9B-6243-B0E7-3D95132B171C}"/>
    <dgm:cxn modelId="{964CA176-52ED-0449-B117-912E497D233D}" srcId="{B468686F-99E0-4746-851A-8F698F4B8048}" destId="{C3CA3190-8003-E840-9B69-B14AC62683DA}" srcOrd="0" destOrd="0" parTransId="{65222074-424C-E647-8DEB-5EFD6511BBFA}" sibTransId="{958D1BE1-BEFF-624B-9AA8-B48818BED866}"/>
    <dgm:cxn modelId="{B7FAE07C-223F-7A42-9D64-EBC93DA672E3}" type="presOf" srcId="{6ED1D84A-1B9E-8E48-9975-601C306E3DDC}" destId="{8BEB1CBE-8898-F24A-81D7-013E36FB2C6A}" srcOrd="1" destOrd="0" presId="urn:microsoft.com/office/officeart/2005/8/layout/lProcess2"/>
    <dgm:cxn modelId="{2875D37F-6A91-A846-BBE3-1A8FD0895D36}" type="presOf" srcId="{95E58A39-ABFB-0B42-A3CE-A98982F80E77}" destId="{5E8A66E3-A7CC-114F-B0B1-19FF144EA3E7}" srcOrd="0" destOrd="0" presId="urn:microsoft.com/office/officeart/2005/8/layout/lProcess2"/>
    <dgm:cxn modelId="{19ADC980-DB8D-D245-BCBA-037D8C1A1B53}" type="presOf" srcId="{2F60A07C-7E78-8B4B-BD94-B79366C0650D}" destId="{FAE6D579-C08D-6344-BE39-EBC35720E50D}" srcOrd="1" destOrd="0" presId="urn:microsoft.com/office/officeart/2005/8/layout/lProcess2"/>
    <dgm:cxn modelId="{3B304281-B697-0A46-B082-ED5C650023F5}" srcId="{6F9CD402-91AA-E84B-9CFD-81536A6D50EB}" destId="{BBC56EC7-231C-9947-A2A0-2ABDDB4B8034}" srcOrd="1" destOrd="0" parTransId="{42D2F0E7-FB73-8442-8109-EB71A58C1DEF}" sibTransId="{C5198ABE-9DF0-354C-BFA0-06E8ED398DE4}"/>
    <dgm:cxn modelId="{813E0282-975F-C148-8F0B-EF7C7B99623A}" type="presOf" srcId="{11252855-F071-0345-BFDB-BD37246BE3FA}" destId="{AEF777A5-F1C4-EB4E-BBB5-7984292034FA}" srcOrd="0" destOrd="0" presId="urn:microsoft.com/office/officeart/2005/8/layout/lProcess2"/>
    <dgm:cxn modelId="{B6B4C683-96C5-804C-B7A0-73D16381C467}" srcId="{74527E20-8A0B-D648-9A7D-24CAB7C3E5AA}" destId="{BB1E8131-C00D-7541-88FF-913D07141A6F}" srcOrd="1" destOrd="0" parTransId="{271662C5-CC9E-9541-8004-2B69BA07AFD3}" sibTransId="{B09D675E-5880-6140-B80C-DF794A3DDA5F}"/>
    <dgm:cxn modelId="{ABCBE284-621D-BA42-AC8C-D57A766F4F39}" type="presOf" srcId="{15E26115-9A7C-D940-A426-25E9594BBB52}" destId="{74DD4FC9-830D-854B-A168-F09F527A0EAC}" srcOrd="0" destOrd="0" presId="urn:microsoft.com/office/officeart/2005/8/layout/lProcess2"/>
    <dgm:cxn modelId="{02593B8C-0DFC-FD42-9780-24F582828611}" srcId="{BB1E8131-C00D-7541-88FF-913D07141A6F}" destId="{E06DB861-8519-BE4A-A0DA-BF840AB7187A}" srcOrd="2" destOrd="0" parTransId="{2DB6EB9C-83D4-2140-A829-A5F324EE7E04}" sibTransId="{737E7572-39F0-334E-9689-9CB561F00A84}"/>
    <dgm:cxn modelId="{7BAE4791-4C50-AE4D-85B0-CC09E714EFF3}" type="presOf" srcId="{108A929B-1BC9-F245-9CBE-6FEE0E6228E2}" destId="{5DBBFB32-6386-4E42-8103-C5D4240D8E26}" srcOrd="0" destOrd="0" presId="urn:microsoft.com/office/officeart/2005/8/layout/lProcess2"/>
    <dgm:cxn modelId="{76E15E99-863F-DF48-B4FF-FDED00DAE012}" type="presOf" srcId="{EB0F5CAD-700E-3C4F-A320-31D492ED2608}" destId="{6BC39B94-D33E-144C-8B65-F8A3BB95BAF2}" srcOrd="0" destOrd="0" presId="urn:microsoft.com/office/officeart/2005/8/layout/lProcess2"/>
    <dgm:cxn modelId="{1C1A589F-DDD8-924F-BEDE-36C7A7ABEC75}" srcId="{2F60A07C-7E78-8B4B-BD94-B79366C0650D}" destId="{11252855-F071-0345-BFDB-BD37246BE3FA}" srcOrd="1" destOrd="0" parTransId="{93FCCD06-0AC0-E441-9B4A-5E5AD34A3FA6}" sibTransId="{95148C97-6A68-D741-B9D5-D48BF06489A7}"/>
    <dgm:cxn modelId="{1D0D729F-CC52-244C-B6BF-0229EAF2C62B}" type="presOf" srcId="{74527E20-8A0B-D648-9A7D-24CAB7C3E5AA}" destId="{66E027ED-4B3D-7D4D-AFE6-34D4D0F63FF9}" srcOrd="0" destOrd="0" presId="urn:microsoft.com/office/officeart/2005/8/layout/lProcess2"/>
    <dgm:cxn modelId="{E9C82EA0-1CF4-0E42-B552-7D6213CCDE73}" type="presOf" srcId="{6F9CD402-91AA-E84B-9CFD-81536A6D50EB}" destId="{82FB00D0-5E86-1445-BA7A-CACAC7D0146D}" srcOrd="0" destOrd="0" presId="urn:microsoft.com/office/officeart/2005/8/layout/lProcess2"/>
    <dgm:cxn modelId="{4BE971AD-8B73-CB4F-B698-785BF2ACC1AC}" type="presOf" srcId="{6F4F5724-0215-0E40-B58B-EB6BCDE1E3AF}" destId="{23FC3B39-BDA9-7C47-94BE-3954114FB85E}" srcOrd="0" destOrd="0" presId="urn:microsoft.com/office/officeart/2005/8/layout/lProcess2"/>
    <dgm:cxn modelId="{5203EEAD-619E-D646-98F4-5A7BE89C264A}" srcId="{B18D0016-8619-CB4F-B44C-D64E6C014215}" destId="{9ACC4B3A-43F5-5446-9A33-E30E52B8A777}" srcOrd="0" destOrd="0" parTransId="{F45D07C6-C1AC-8349-A328-518E3DF01F37}" sibTransId="{E44BC07C-70EB-3A41-82B1-91D001E32CCD}"/>
    <dgm:cxn modelId="{8F853BAF-6CBB-1048-9BBB-AEA408B71880}" type="presOf" srcId="{B18D0016-8619-CB4F-B44C-D64E6C014215}" destId="{DD3D2900-2FFA-3D4C-8943-12C6F65853D4}" srcOrd="1" destOrd="0" presId="urn:microsoft.com/office/officeart/2005/8/layout/lProcess2"/>
    <dgm:cxn modelId="{F26B5FAF-91C2-9E4F-A506-FB1FF0777070}" type="presOf" srcId="{6F9CD402-91AA-E84B-9CFD-81536A6D50EB}" destId="{C57B8236-4940-9D4C-AAAE-A85FCE7BD2BA}" srcOrd="1" destOrd="0" presId="urn:microsoft.com/office/officeart/2005/8/layout/lProcess2"/>
    <dgm:cxn modelId="{99559BAF-8C10-BE4F-9FEB-555BA3795E98}" type="presOf" srcId="{F7387E10-63A8-374F-8A05-03B20014A641}" destId="{2E41266D-CC43-1043-8B55-9B5443C68659}" srcOrd="0" destOrd="0" presId="urn:microsoft.com/office/officeart/2005/8/layout/lProcess2"/>
    <dgm:cxn modelId="{35DE3AB0-2D18-9A44-8053-254B3561B35E}" type="presOf" srcId="{E06DB861-8519-BE4A-A0DA-BF840AB7187A}" destId="{2285C90B-E4BC-1C4A-AE6A-9E32B63BD57E}" srcOrd="0" destOrd="0" presId="urn:microsoft.com/office/officeart/2005/8/layout/lProcess2"/>
    <dgm:cxn modelId="{5D0E3DB4-710C-0C47-BDCE-6F814CB008CC}" srcId="{B18D0016-8619-CB4F-B44C-D64E6C014215}" destId="{48571ECC-ADED-4B45-8C75-F8615B7C2248}" srcOrd="2" destOrd="0" parTransId="{E01B7A3B-B1C1-3B42-9FB4-7765D8204C0E}" sibTransId="{B8BC6701-B28F-D840-9B08-D9DBA7AAEDBD}"/>
    <dgm:cxn modelId="{04CF5EBC-12EF-FB43-B1DE-DDF0AF550726}" type="presOf" srcId="{B18D0016-8619-CB4F-B44C-D64E6C014215}" destId="{FA6896D2-18F1-0948-B83C-A5783C785EFC}" srcOrd="0" destOrd="0" presId="urn:microsoft.com/office/officeart/2005/8/layout/lProcess2"/>
    <dgm:cxn modelId="{647963BE-0F40-C84C-86A9-CC28B033D67A}" type="presOf" srcId="{978A605A-E0F2-9C47-A07C-E72DBC258CA9}" destId="{946CF3E5-4BFC-C74B-BF61-78CBE8669F62}" srcOrd="0" destOrd="0" presId="urn:microsoft.com/office/officeart/2005/8/layout/lProcess2"/>
    <dgm:cxn modelId="{8B9412C7-F314-2844-96C2-C64EF17253EE}" type="presOf" srcId="{BB1E8131-C00D-7541-88FF-913D07141A6F}" destId="{14E3848D-ABEA-904E-A615-7A299693425B}" srcOrd="1" destOrd="0" presId="urn:microsoft.com/office/officeart/2005/8/layout/lProcess2"/>
    <dgm:cxn modelId="{E068DDCA-2874-964C-A79F-3EA81C49DDCD}" type="presOf" srcId="{2BC664AF-5B9F-6445-A1A2-E4952EAABA9B}" destId="{E4E27128-2148-E242-AA17-B1CFDEF0B91F}" srcOrd="0" destOrd="0" presId="urn:microsoft.com/office/officeart/2005/8/layout/lProcess2"/>
    <dgm:cxn modelId="{8547A4CB-DE1E-A948-A2B8-6686A98AEF65}" type="presOf" srcId="{BBC56EC7-231C-9947-A2A0-2ABDDB4B8034}" destId="{8D252433-2F47-214B-AAB4-F05A06605E84}" srcOrd="0" destOrd="0" presId="urn:microsoft.com/office/officeart/2005/8/layout/lProcess2"/>
    <dgm:cxn modelId="{0B7E63CE-642E-E847-ADC2-83AB9CE8536D}" srcId="{2F60A07C-7E78-8B4B-BD94-B79366C0650D}" destId="{6F4F5724-0215-0E40-B58B-EB6BCDE1E3AF}" srcOrd="0" destOrd="0" parTransId="{0AA61365-7D23-CE49-A2F5-11C0CABC7B75}" sibTransId="{03CAE580-E869-264D-96C1-A0491E6A7477}"/>
    <dgm:cxn modelId="{1E6AB8D2-F774-AE4D-9AED-95210F7493F8}" srcId="{BB1E8131-C00D-7541-88FF-913D07141A6F}" destId="{FFC9FA1F-F3F2-8149-A6B8-FD384DDF90E4}" srcOrd="3" destOrd="0" parTransId="{2C16D228-DC85-8C43-BB54-4C9B7C01E745}" sibTransId="{BDDF603B-B913-3743-A87A-7A494C942CC0}"/>
    <dgm:cxn modelId="{9BDC77D6-B848-C749-847C-FD55B201689C}" type="presOf" srcId="{104BBAD0-7FF3-264A-8F60-AA622B82CF81}" destId="{D0A16F4A-58FD-0C4F-8DA8-8F21F5E444EB}" srcOrd="0" destOrd="0" presId="urn:microsoft.com/office/officeart/2005/8/layout/lProcess2"/>
    <dgm:cxn modelId="{461BF1E0-6CB5-2B48-9ABB-3C81CF833958}" type="presOf" srcId="{52D30F4C-A6B5-654D-8C06-B4D2B53D86FF}" destId="{D0208C69-98F5-5147-A64F-1EA171D058CF}" srcOrd="0" destOrd="0" presId="urn:microsoft.com/office/officeart/2005/8/layout/lProcess2"/>
    <dgm:cxn modelId="{89EE91E1-9DED-8D41-BFDF-C8699FA51233}" srcId="{74527E20-8A0B-D648-9A7D-24CAB7C3E5AA}" destId="{B468686F-99E0-4746-851A-8F698F4B8048}" srcOrd="0" destOrd="0" parTransId="{B1145469-805D-3A4A-A1A5-626CD3B19AD2}" sibTransId="{215DEC04-0E64-1548-9F69-F2879E97D1D0}"/>
    <dgm:cxn modelId="{80C479E8-A83A-7647-9B9E-A16CCB9BCAC9}" type="presOf" srcId="{B468686F-99E0-4746-851A-8F698F4B8048}" destId="{7A04934E-11D4-6D45-968C-CA597313A1DE}" srcOrd="1" destOrd="0" presId="urn:microsoft.com/office/officeart/2005/8/layout/lProcess2"/>
    <dgm:cxn modelId="{2036EAE9-E1B3-1040-881D-CA1DFB190DCC}" type="presOf" srcId="{42E90203-11C1-FC4E-873E-C323E5783FAD}" destId="{7CCEF20D-D74A-FA4E-AA23-8A57EA2597B9}" srcOrd="0" destOrd="0" presId="urn:microsoft.com/office/officeart/2005/8/layout/lProcess2"/>
    <dgm:cxn modelId="{71E740EC-C2F7-E24D-A87A-CBB34BB46CC6}" srcId="{B468686F-99E0-4746-851A-8F698F4B8048}" destId="{F7387E10-63A8-374F-8A05-03B20014A641}" srcOrd="3" destOrd="0" parTransId="{28FD3318-63C6-E749-BED7-2034B2D14B9F}" sibTransId="{6FE27CAE-75C7-DE4B-8AC4-F1B5C60328DA}"/>
    <dgm:cxn modelId="{54B767EC-5240-5F45-884E-DE78373C940F}" type="presOf" srcId="{1485B65B-37C8-754B-9781-5735B7A05E0E}" destId="{BE647F4A-BB0A-7042-9DE2-089119C54BE2}" srcOrd="0" destOrd="0" presId="urn:microsoft.com/office/officeart/2005/8/layout/lProcess2"/>
    <dgm:cxn modelId="{E2FA76EC-1E47-F542-9CC7-738AB060376D}" srcId="{B18D0016-8619-CB4F-B44C-D64E6C014215}" destId="{15E26115-9A7C-D940-A426-25E9594BBB52}" srcOrd="1" destOrd="0" parTransId="{E5DD57C3-85C3-864D-852E-D48F83962165}" sibTransId="{308705D9-A231-3B43-9AD4-61BB6B4FFEC7}"/>
    <dgm:cxn modelId="{CF205BF4-BC38-914C-94CF-4A39C09B7AC3}" type="presOf" srcId="{FFC9FA1F-F3F2-8149-A6B8-FD384DDF90E4}" destId="{045062F4-15DE-7745-AE74-10E10ECFF0E5}" srcOrd="0" destOrd="0" presId="urn:microsoft.com/office/officeart/2005/8/layout/lProcess2"/>
    <dgm:cxn modelId="{71DCD3F6-3E89-F54A-BD88-00E31E3EB4CC}" type="presOf" srcId="{2F60A07C-7E78-8B4B-BD94-B79366C0650D}" destId="{047ABAC1-862D-9F43-A0A6-56E4F101552C}" srcOrd="0" destOrd="0" presId="urn:microsoft.com/office/officeart/2005/8/layout/lProcess2"/>
    <dgm:cxn modelId="{9615DEFA-7DF6-4D4C-8572-5B03E982920A}" type="presOf" srcId="{85CA2A8B-9133-8E4F-A2AF-CC0B39F2FB45}" destId="{464D3F3A-CDC8-A34F-8B78-72DE30101860}" srcOrd="0" destOrd="0" presId="urn:microsoft.com/office/officeart/2005/8/layout/lProcess2"/>
    <dgm:cxn modelId="{5722AEFE-7457-7F4C-98A9-A55ED7962F5D}" srcId="{74527E20-8A0B-D648-9A7D-24CAB7C3E5AA}" destId="{6F9CD402-91AA-E84B-9CFD-81536A6D50EB}" srcOrd="3" destOrd="0" parTransId="{DB7E1B97-6424-4940-8E04-D5900F767493}" sibTransId="{BAB01C2D-2D17-9949-969C-FCD05E3CF23E}"/>
    <dgm:cxn modelId="{0C9EFBDF-89BD-F949-B0F5-EFE9A66EF00C}" type="presParOf" srcId="{66E027ED-4B3D-7D4D-AFE6-34D4D0F63FF9}" destId="{5476EF07-FC48-5948-B2AD-1A1CEAFF1929}" srcOrd="0" destOrd="0" presId="urn:microsoft.com/office/officeart/2005/8/layout/lProcess2"/>
    <dgm:cxn modelId="{5AEE6D0C-97D3-C84F-8716-A89BDFF971CB}" type="presParOf" srcId="{5476EF07-FC48-5948-B2AD-1A1CEAFF1929}" destId="{FE6CB600-901A-DF46-BFA5-79FA98904DAD}" srcOrd="0" destOrd="0" presId="urn:microsoft.com/office/officeart/2005/8/layout/lProcess2"/>
    <dgm:cxn modelId="{064B071B-4433-254B-98FF-67D0ACDAF624}" type="presParOf" srcId="{5476EF07-FC48-5948-B2AD-1A1CEAFF1929}" destId="{7A04934E-11D4-6D45-968C-CA597313A1DE}" srcOrd="1" destOrd="0" presId="urn:microsoft.com/office/officeart/2005/8/layout/lProcess2"/>
    <dgm:cxn modelId="{32754C48-7160-CC45-82A6-6B38C92F7C5A}" type="presParOf" srcId="{5476EF07-FC48-5948-B2AD-1A1CEAFF1929}" destId="{E4909F97-11C8-7648-A70A-BC7597B43378}" srcOrd="2" destOrd="0" presId="urn:microsoft.com/office/officeart/2005/8/layout/lProcess2"/>
    <dgm:cxn modelId="{34C9759F-729B-6F4A-BBB6-5E70FDA56571}" type="presParOf" srcId="{E4909F97-11C8-7648-A70A-BC7597B43378}" destId="{6FB955EA-2431-9641-994E-F1F0CEFFE8EC}" srcOrd="0" destOrd="0" presId="urn:microsoft.com/office/officeart/2005/8/layout/lProcess2"/>
    <dgm:cxn modelId="{77307DD4-E6A8-DA4B-83FE-50F950A8108C}" type="presParOf" srcId="{6FB955EA-2431-9641-994E-F1F0CEFFE8EC}" destId="{5682C0AF-48E4-7F45-ACCE-FB0366D65271}" srcOrd="0" destOrd="0" presId="urn:microsoft.com/office/officeart/2005/8/layout/lProcess2"/>
    <dgm:cxn modelId="{9A2D988C-904A-6E40-B2EC-45D907945112}" type="presParOf" srcId="{6FB955EA-2431-9641-994E-F1F0CEFFE8EC}" destId="{B48F9265-7163-1E42-987E-9EF83BF2277E}" srcOrd="1" destOrd="0" presId="urn:microsoft.com/office/officeart/2005/8/layout/lProcess2"/>
    <dgm:cxn modelId="{1774E84F-066E-FC46-89C6-E431C792AAFE}" type="presParOf" srcId="{6FB955EA-2431-9641-994E-F1F0CEFFE8EC}" destId="{5E8A66E3-A7CC-114F-B0B1-19FF144EA3E7}" srcOrd="2" destOrd="0" presId="urn:microsoft.com/office/officeart/2005/8/layout/lProcess2"/>
    <dgm:cxn modelId="{5B1A7F76-2223-BB4E-8F3F-47BF0B6872CD}" type="presParOf" srcId="{6FB955EA-2431-9641-994E-F1F0CEFFE8EC}" destId="{19706040-E7D9-6249-BCB8-40C1813A316E}" srcOrd="3" destOrd="0" presId="urn:microsoft.com/office/officeart/2005/8/layout/lProcess2"/>
    <dgm:cxn modelId="{96A5289B-EE40-D24D-8C57-1B912AEAA9E1}" type="presParOf" srcId="{6FB955EA-2431-9641-994E-F1F0CEFFE8EC}" destId="{BA34BC33-3DBE-3A4C-9FF7-9601DFBA29B3}" srcOrd="4" destOrd="0" presId="urn:microsoft.com/office/officeart/2005/8/layout/lProcess2"/>
    <dgm:cxn modelId="{76C4945C-404A-C44D-A5EB-5D9A9F7FCF35}" type="presParOf" srcId="{6FB955EA-2431-9641-994E-F1F0CEFFE8EC}" destId="{043052F0-8B0D-544A-9D5B-E8AA0F4860D8}" srcOrd="5" destOrd="0" presId="urn:microsoft.com/office/officeart/2005/8/layout/lProcess2"/>
    <dgm:cxn modelId="{849C9835-0F64-CF49-8EE6-50064703ED58}" type="presParOf" srcId="{6FB955EA-2431-9641-994E-F1F0CEFFE8EC}" destId="{2E41266D-CC43-1043-8B55-9B5443C68659}" srcOrd="6" destOrd="0" presId="urn:microsoft.com/office/officeart/2005/8/layout/lProcess2"/>
    <dgm:cxn modelId="{E0D9E793-AD97-E34B-B30E-66E367101509}" type="presParOf" srcId="{6FB955EA-2431-9641-994E-F1F0CEFFE8EC}" destId="{DD9767A5-69CD-4143-BBC7-89778F0B2C4B}" srcOrd="7" destOrd="0" presId="urn:microsoft.com/office/officeart/2005/8/layout/lProcess2"/>
    <dgm:cxn modelId="{E61F3FF6-975E-874A-8E1B-FD93F453530D}" type="presParOf" srcId="{6FB955EA-2431-9641-994E-F1F0CEFFE8EC}" destId="{CD67FFCD-F20D-CD40-806D-87A1D7DE0C8F}" srcOrd="8" destOrd="0" presId="urn:microsoft.com/office/officeart/2005/8/layout/lProcess2"/>
    <dgm:cxn modelId="{F42DDCE1-6CC5-9442-B1BB-D7883EC01611}" type="presParOf" srcId="{6FB955EA-2431-9641-994E-F1F0CEFFE8EC}" destId="{9EA4B1A8-46F2-454C-899E-F6E455A8ABCE}" srcOrd="9" destOrd="0" presId="urn:microsoft.com/office/officeart/2005/8/layout/lProcess2"/>
    <dgm:cxn modelId="{E2E5DC83-7242-D943-9087-68DFE601B4ED}" type="presParOf" srcId="{6FB955EA-2431-9641-994E-F1F0CEFFE8EC}" destId="{6BC39B94-D33E-144C-8B65-F8A3BB95BAF2}" srcOrd="10" destOrd="0" presId="urn:microsoft.com/office/officeart/2005/8/layout/lProcess2"/>
    <dgm:cxn modelId="{54502861-7970-BC49-A2B3-BE34844C55FF}" type="presParOf" srcId="{6FB955EA-2431-9641-994E-F1F0CEFFE8EC}" destId="{11C5B0AA-25AE-834A-9BE5-AD6714BA407F}" srcOrd="11" destOrd="0" presId="urn:microsoft.com/office/officeart/2005/8/layout/lProcess2"/>
    <dgm:cxn modelId="{96DC50BC-61D6-C749-B4A6-5FABC43C5AA4}" type="presParOf" srcId="{6FB955EA-2431-9641-994E-F1F0CEFFE8EC}" destId="{E4E27128-2148-E242-AA17-B1CFDEF0B91F}" srcOrd="12" destOrd="0" presId="urn:microsoft.com/office/officeart/2005/8/layout/lProcess2"/>
    <dgm:cxn modelId="{DB1C9A1B-F597-D24C-821C-1B43CC74F71B}" type="presParOf" srcId="{66E027ED-4B3D-7D4D-AFE6-34D4D0F63FF9}" destId="{1AE9F6D4-4D9A-C14A-95A3-F4464EA9B136}" srcOrd="1" destOrd="0" presId="urn:microsoft.com/office/officeart/2005/8/layout/lProcess2"/>
    <dgm:cxn modelId="{9E0B716D-599D-5445-8733-A8A74306F73E}" type="presParOf" srcId="{66E027ED-4B3D-7D4D-AFE6-34D4D0F63FF9}" destId="{0E352F9A-C87A-4249-99DF-ABFCB9B2D86A}" srcOrd="2" destOrd="0" presId="urn:microsoft.com/office/officeart/2005/8/layout/lProcess2"/>
    <dgm:cxn modelId="{5FC75E7E-67A0-A74B-BA8C-28BC70B4FB9D}" type="presParOf" srcId="{0E352F9A-C87A-4249-99DF-ABFCB9B2D86A}" destId="{42A22DD4-AED3-EB40-9777-C0350D7A9499}" srcOrd="0" destOrd="0" presId="urn:microsoft.com/office/officeart/2005/8/layout/lProcess2"/>
    <dgm:cxn modelId="{F21D7990-8166-7B40-9225-0BEE101AF3EE}" type="presParOf" srcId="{0E352F9A-C87A-4249-99DF-ABFCB9B2D86A}" destId="{14E3848D-ABEA-904E-A615-7A299693425B}" srcOrd="1" destOrd="0" presId="urn:microsoft.com/office/officeart/2005/8/layout/lProcess2"/>
    <dgm:cxn modelId="{329C62D2-861E-F749-8BD1-1B1B5D1F44EF}" type="presParOf" srcId="{0E352F9A-C87A-4249-99DF-ABFCB9B2D86A}" destId="{7DAB768D-C8D5-D14C-8B06-F22B401DB6D6}" srcOrd="2" destOrd="0" presId="urn:microsoft.com/office/officeart/2005/8/layout/lProcess2"/>
    <dgm:cxn modelId="{F72847EE-0AB5-2C49-BEF8-99C9B0D5D4A6}" type="presParOf" srcId="{7DAB768D-C8D5-D14C-8B06-F22B401DB6D6}" destId="{F5E15157-2E82-A048-971B-873154A9EE9C}" srcOrd="0" destOrd="0" presId="urn:microsoft.com/office/officeart/2005/8/layout/lProcess2"/>
    <dgm:cxn modelId="{B88B1CE4-40AE-4A4B-A7B5-78A2684265A3}" type="presParOf" srcId="{F5E15157-2E82-A048-971B-873154A9EE9C}" destId="{6D56957C-2DB8-7042-AA0E-F22D4AEBA980}" srcOrd="0" destOrd="0" presId="urn:microsoft.com/office/officeart/2005/8/layout/lProcess2"/>
    <dgm:cxn modelId="{A5F21FD8-8D45-224B-B854-54ADFE49A4C2}" type="presParOf" srcId="{F5E15157-2E82-A048-971B-873154A9EE9C}" destId="{66E51490-51AE-FC4A-B6CC-2BB9B243D4D2}" srcOrd="1" destOrd="0" presId="urn:microsoft.com/office/officeart/2005/8/layout/lProcess2"/>
    <dgm:cxn modelId="{843A29F9-5313-384A-96F9-408AD100BA14}" type="presParOf" srcId="{F5E15157-2E82-A048-971B-873154A9EE9C}" destId="{BE647F4A-BB0A-7042-9DE2-089119C54BE2}" srcOrd="2" destOrd="0" presId="urn:microsoft.com/office/officeart/2005/8/layout/lProcess2"/>
    <dgm:cxn modelId="{2DE16070-0EC4-4F4B-B717-E11EE4523523}" type="presParOf" srcId="{F5E15157-2E82-A048-971B-873154A9EE9C}" destId="{6461A79B-0F4F-0544-BDA0-14BD638EFA2E}" srcOrd="3" destOrd="0" presId="urn:microsoft.com/office/officeart/2005/8/layout/lProcess2"/>
    <dgm:cxn modelId="{A02228B0-1996-514F-8E27-BC7322308096}" type="presParOf" srcId="{F5E15157-2E82-A048-971B-873154A9EE9C}" destId="{2285C90B-E4BC-1C4A-AE6A-9E32B63BD57E}" srcOrd="4" destOrd="0" presId="urn:microsoft.com/office/officeart/2005/8/layout/lProcess2"/>
    <dgm:cxn modelId="{F9B3D2E4-96C6-A548-929E-298409C7AF37}" type="presParOf" srcId="{F5E15157-2E82-A048-971B-873154A9EE9C}" destId="{EF5FEE7E-7AE0-4B49-81A5-F837C6A48834}" srcOrd="5" destOrd="0" presId="urn:microsoft.com/office/officeart/2005/8/layout/lProcess2"/>
    <dgm:cxn modelId="{C7E34B1C-537A-4D4F-9198-3DD4D5A713FA}" type="presParOf" srcId="{F5E15157-2E82-A048-971B-873154A9EE9C}" destId="{045062F4-15DE-7745-AE74-10E10ECFF0E5}" srcOrd="6" destOrd="0" presId="urn:microsoft.com/office/officeart/2005/8/layout/lProcess2"/>
    <dgm:cxn modelId="{9DE45D77-60D9-5044-9502-13829E8185D5}" type="presParOf" srcId="{F5E15157-2E82-A048-971B-873154A9EE9C}" destId="{95EFAB98-4F1C-4C4C-B1B9-043CDDB2B61B}" srcOrd="7" destOrd="0" presId="urn:microsoft.com/office/officeart/2005/8/layout/lProcess2"/>
    <dgm:cxn modelId="{23AF50C3-9A34-4041-8340-7F3CDC657CFB}" type="presParOf" srcId="{F5E15157-2E82-A048-971B-873154A9EE9C}" destId="{5DBBFB32-6386-4E42-8103-C5D4240D8E26}" srcOrd="8" destOrd="0" presId="urn:microsoft.com/office/officeart/2005/8/layout/lProcess2"/>
    <dgm:cxn modelId="{39A61E3F-A759-1149-B51E-53C628CF8660}" type="presParOf" srcId="{66E027ED-4B3D-7D4D-AFE6-34D4D0F63FF9}" destId="{EEC70F6F-5245-4F43-B9C5-5C3C3ECE0E4E}" srcOrd="3" destOrd="0" presId="urn:microsoft.com/office/officeart/2005/8/layout/lProcess2"/>
    <dgm:cxn modelId="{94B70901-B9D1-D144-BFAC-1D4C3CFF6648}" type="presParOf" srcId="{66E027ED-4B3D-7D4D-AFE6-34D4D0F63FF9}" destId="{D0BED7F4-93FC-D14D-9CAB-14A34C857116}" srcOrd="4" destOrd="0" presId="urn:microsoft.com/office/officeart/2005/8/layout/lProcess2"/>
    <dgm:cxn modelId="{FAB9C3B8-C0B4-5D4A-A45F-AA4349DB5905}" type="presParOf" srcId="{D0BED7F4-93FC-D14D-9CAB-14A34C857116}" destId="{D19F8293-D835-D74E-AFD4-8A5EAB124271}" srcOrd="0" destOrd="0" presId="urn:microsoft.com/office/officeart/2005/8/layout/lProcess2"/>
    <dgm:cxn modelId="{E8662C84-C3FF-974E-9619-178DF9DC5289}" type="presParOf" srcId="{D0BED7F4-93FC-D14D-9CAB-14A34C857116}" destId="{8BEB1CBE-8898-F24A-81D7-013E36FB2C6A}" srcOrd="1" destOrd="0" presId="urn:microsoft.com/office/officeart/2005/8/layout/lProcess2"/>
    <dgm:cxn modelId="{84F40304-C13B-9846-B62D-70A14C31BAA1}" type="presParOf" srcId="{D0BED7F4-93FC-D14D-9CAB-14A34C857116}" destId="{7BB6A12D-49F9-0347-A2D4-B8B5A540BE63}" srcOrd="2" destOrd="0" presId="urn:microsoft.com/office/officeart/2005/8/layout/lProcess2"/>
    <dgm:cxn modelId="{4ACAF85D-25B3-3A4B-BD96-CDAB0EA037EE}" type="presParOf" srcId="{7BB6A12D-49F9-0347-A2D4-B8B5A540BE63}" destId="{BE0EBB2D-7FC0-9147-B904-6BF3C2342BD0}" srcOrd="0" destOrd="0" presId="urn:microsoft.com/office/officeart/2005/8/layout/lProcess2"/>
    <dgm:cxn modelId="{9CC58378-36C0-654E-9151-E7F27FD9AE87}" type="presParOf" srcId="{BE0EBB2D-7FC0-9147-B904-6BF3C2342BD0}" destId="{D0208C69-98F5-5147-A64F-1EA171D058CF}" srcOrd="0" destOrd="0" presId="urn:microsoft.com/office/officeart/2005/8/layout/lProcess2"/>
    <dgm:cxn modelId="{E4BB105F-A29B-2D4C-82CE-835C8FB134AE}" type="presParOf" srcId="{BE0EBB2D-7FC0-9147-B904-6BF3C2342BD0}" destId="{3AC6F272-3A67-F24F-978F-E66D5623950C}" srcOrd="1" destOrd="0" presId="urn:microsoft.com/office/officeart/2005/8/layout/lProcess2"/>
    <dgm:cxn modelId="{39E175EC-3975-234F-82D4-4C4239CC7B79}" type="presParOf" srcId="{BE0EBB2D-7FC0-9147-B904-6BF3C2342BD0}" destId="{28EDF988-0B64-2A4F-95EA-C51F125A974C}" srcOrd="2" destOrd="0" presId="urn:microsoft.com/office/officeart/2005/8/layout/lProcess2"/>
    <dgm:cxn modelId="{0F806EDE-3B14-114F-80A5-CEC8FCC09F8E}" type="presParOf" srcId="{66E027ED-4B3D-7D4D-AFE6-34D4D0F63FF9}" destId="{B4C14B0F-2306-BE4E-B435-6E4AC0FB69D1}" srcOrd="5" destOrd="0" presId="urn:microsoft.com/office/officeart/2005/8/layout/lProcess2"/>
    <dgm:cxn modelId="{EB05BA00-860E-204E-B439-0C62AEBB39FF}" type="presParOf" srcId="{66E027ED-4B3D-7D4D-AFE6-34D4D0F63FF9}" destId="{270CB2E6-817A-E44D-B1C2-F89DC25F67BC}" srcOrd="6" destOrd="0" presId="urn:microsoft.com/office/officeart/2005/8/layout/lProcess2"/>
    <dgm:cxn modelId="{ACB6137D-D8DB-2443-AB60-0A7348E70CBB}" type="presParOf" srcId="{270CB2E6-817A-E44D-B1C2-F89DC25F67BC}" destId="{82FB00D0-5E86-1445-BA7A-CACAC7D0146D}" srcOrd="0" destOrd="0" presId="urn:microsoft.com/office/officeart/2005/8/layout/lProcess2"/>
    <dgm:cxn modelId="{4908406B-2630-DB44-90AC-ED6E003F69CA}" type="presParOf" srcId="{270CB2E6-817A-E44D-B1C2-F89DC25F67BC}" destId="{C57B8236-4940-9D4C-AAAE-A85FCE7BD2BA}" srcOrd="1" destOrd="0" presId="urn:microsoft.com/office/officeart/2005/8/layout/lProcess2"/>
    <dgm:cxn modelId="{665BC2F4-0D26-F648-A02B-4D4F923F556D}" type="presParOf" srcId="{270CB2E6-817A-E44D-B1C2-F89DC25F67BC}" destId="{BF487451-4CC5-3B47-92A6-C097D91584F7}" srcOrd="2" destOrd="0" presId="urn:microsoft.com/office/officeart/2005/8/layout/lProcess2"/>
    <dgm:cxn modelId="{914311AC-4DD1-F74C-9C59-125F624CC035}" type="presParOf" srcId="{BF487451-4CC5-3B47-92A6-C097D91584F7}" destId="{10AD43FA-C9E5-284D-BE14-4107C404DE11}" srcOrd="0" destOrd="0" presId="urn:microsoft.com/office/officeart/2005/8/layout/lProcess2"/>
    <dgm:cxn modelId="{5F10431E-E603-E54A-B5FC-459B599174FA}" type="presParOf" srcId="{10AD43FA-C9E5-284D-BE14-4107C404DE11}" destId="{7CCEF20D-D74A-FA4E-AA23-8A57EA2597B9}" srcOrd="0" destOrd="0" presId="urn:microsoft.com/office/officeart/2005/8/layout/lProcess2"/>
    <dgm:cxn modelId="{665E2B76-863E-B449-9FCA-137262A8ABBE}" type="presParOf" srcId="{10AD43FA-C9E5-284D-BE14-4107C404DE11}" destId="{E48246CD-E926-7442-A4DA-EAF07AA26604}" srcOrd="1" destOrd="0" presId="urn:microsoft.com/office/officeart/2005/8/layout/lProcess2"/>
    <dgm:cxn modelId="{DA04DB7A-7A18-7A47-8F58-58DDE78AB877}" type="presParOf" srcId="{10AD43FA-C9E5-284D-BE14-4107C404DE11}" destId="{8D252433-2F47-214B-AAB4-F05A06605E84}" srcOrd="2" destOrd="0" presId="urn:microsoft.com/office/officeart/2005/8/layout/lProcess2"/>
    <dgm:cxn modelId="{F0974901-0621-2842-840B-7A5892ADB9B5}" type="presParOf" srcId="{10AD43FA-C9E5-284D-BE14-4107C404DE11}" destId="{FBD5B34D-604A-4444-976A-56C72221FA88}" srcOrd="3" destOrd="0" presId="urn:microsoft.com/office/officeart/2005/8/layout/lProcess2"/>
    <dgm:cxn modelId="{E3EA7BFD-6B7B-6C40-9A8C-C4BFC701C865}" type="presParOf" srcId="{10AD43FA-C9E5-284D-BE14-4107C404DE11}" destId="{946CF3E5-4BFC-C74B-BF61-78CBE8669F62}" srcOrd="4" destOrd="0" presId="urn:microsoft.com/office/officeart/2005/8/layout/lProcess2"/>
    <dgm:cxn modelId="{2F13612A-CE1F-F343-9DE3-D6AA87D5DE0B}" type="presParOf" srcId="{10AD43FA-C9E5-284D-BE14-4107C404DE11}" destId="{1FFB964F-4992-8648-8B8A-65093E0C1ED5}" srcOrd="5" destOrd="0" presId="urn:microsoft.com/office/officeart/2005/8/layout/lProcess2"/>
    <dgm:cxn modelId="{268B1A16-916B-FA4E-B0CC-9CA8358FAE4E}" type="presParOf" srcId="{10AD43FA-C9E5-284D-BE14-4107C404DE11}" destId="{630A9AB2-7656-FD43-B779-8329E1C2BC01}" srcOrd="6" destOrd="0" presId="urn:microsoft.com/office/officeart/2005/8/layout/lProcess2"/>
    <dgm:cxn modelId="{A6DDC988-8495-1B4F-9B81-4C719ED032E0}" type="presParOf" srcId="{66E027ED-4B3D-7D4D-AFE6-34D4D0F63FF9}" destId="{F7CC2B09-6F12-DB4B-A761-278CD9B1F08F}" srcOrd="7" destOrd="0" presId="urn:microsoft.com/office/officeart/2005/8/layout/lProcess2"/>
    <dgm:cxn modelId="{435ADD86-7381-6444-9484-243BEFC1D8CF}" type="presParOf" srcId="{66E027ED-4B3D-7D4D-AFE6-34D4D0F63FF9}" destId="{7052B93B-1E43-FD4A-8014-D100097ACDF2}" srcOrd="8" destOrd="0" presId="urn:microsoft.com/office/officeart/2005/8/layout/lProcess2"/>
    <dgm:cxn modelId="{C4DC4159-754E-1A48-9339-2B5487347DC3}" type="presParOf" srcId="{7052B93B-1E43-FD4A-8014-D100097ACDF2}" destId="{FA6896D2-18F1-0948-B83C-A5783C785EFC}" srcOrd="0" destOrd="0" presId="urn:microsoft.com/office/officeart/2005/8/layout/lProcess2"/>
    <dgm:cxn modelId="{543C0D0E-801B-B947-9AB2-F321DDD8D464}" type="presParOf" srcId="{7052B93B-1E43-FD4A-8014-D100097ACDF2}" destId="{DD3D2900-2FFA-3D4C-8943-12C6F65853D4}" srcOrd="1" destOrd="0" presId="urn:microsoft.com/office/officeart/2005/8/layout/lProcess2"/>
    <dgm:cxn modelId="{73932039-B6A0-C342-BD10-588592843DF7}" type="presParOf" srcId="{7052B93B-1E43-FD4A-8014-D100097ACDF2}" destId="{DC7A020D-C7E2-884D-B4D6-86B81666B74E}" srcOrd="2" destOrd="0" presId="urn:microsoft.com/office/officeart/2005/8/layout/lProcess2"/>
    <dgm:cxn modelId="{B81167E9-4D4B-0C4C-A174-B806B23E216A}" type="presParOf" srcId="{DC7A020D-C7E2-884D-B4D6-86B81666B74E}" destId="{098013CC-D396-A842-9A5C-6F7997A3B6C3}" srcOrd="0" destOrd="0" presId="urn:microsoft.com/office/officeart/2005/8/layout/lProcess2"/>
    <dgm:cxn modelId="{918A558F-92F5-0147-8F9B-E32279616BF9}" type="presParOf" srcId="{098013CC-D396-A842-9A5C-6F7997A3B6C3}" destId="{867BC7E6-8335-0B43-9D9B-96A01FB3EA6D}" srcOrd="0" destOrd="0" presId="urn:microsoft.com/office/officeart/2005/8/layout/lProcess2"/>
    <dgm:cxn modelId="{D32E9622-C4AF-5B4B-BCD0-47E3E23456C6}" type="presParOf" srcId="{098013CC-D396-A842-9A5C-6F7997A3B6C3}" destId="{EB7E7438-6F61-2C45-99CB-2AC0E32881F5}" srcOrd="1" destOrd="0" presId="urn:microsoft.com/office/officeart/2005/8/layout/lProcess2"/>
    <dgm:cxn modelId="{F59AA1C7-E308-CC42-8654-B367F9026216}" type="presParOf" srcId="{098013CC-D396-A842-9A5C-6F7997A3B6C3}" destId="{74DD4FC9-830D-854B-A168-F09F527A0EAC}" srcOrd="2" destOrd="0" presId="urn:microsoft.com/office/officeart/2005/8/layout/lProcess2"/>
    <dgm:cxn modelId="{2BE0B8BC-9C26-0B41-A78D-84DEBD93B1FB}" type="presParOf" srcId="{098013CC-D396-A842-9A5C-6F7997A3B6C3}" destId="{D1F266CE-DED4-EE40-99DE-F0EB6775CF61}" srcOrd="3" destOrd="0" presId="urn:microsoft.com/office/officeart/2005/8/layout/lProcess2"/>
    <dgm:cxn modelId="{566F7330-B474-574D-94DA-B490CC5ABC1B}" type="presParOf" srcId="{098013CC-D396-A842-9A5C-6F7997A3B6C3}" destId="{EFBE54A2-53FF-8A47-AC58-1A56B2870C99}" srcOrd="4" destOrd="0" presId="urn:microsoft.com/office/officeart/2005/8/layout/lProcess2"/>
    <dgm:cxn modelId="{8E0CF0B5-0217-FD48-9563-6ED89CBDB85E}" type="presParOf" srcId="{098013CC-D396-A842-9A5C-6F7997A3B6C3}" destId="{925DCD22-5E8A-CB43-AAB2-B5889B3B9693}" srcOrd="5" destOrd="0" presId="urn:microsoft.com/office/officeart/2005/8/layout/lProcess2"/>
    <dgm:cxn modelId="{B3404035-46F6-7647-9859-F7F73DDE1FE1}" type="presParOf" srcId="{098013CC-D396-A842-9A5C-6F7997A3B6C3}" destId="{D0A16F4A-58FD-0C4F-8DA8-8F21F5E444EB}" srcOrd="6" destOrd="0" presId="urn:microsoft.com/office/officeart/2005/8/layout/lProcess2"/>
    <dgm:cxn modelId="{C4B95421-C4B4-7E4D-A074-36D67DCA664A}" type="presParOf" srcId="{098013CC-D396-A842-9A5C-6F7997A3B6C3}" destId="{E5472D76-E8CD-F048-A4B4-BB820B9DA953}" srcOrd="7" destOrd="0" presId="urn:microsoft.com/office/officeart/2005/8/layout/lProcess2"/>
    <dgm:cxn modelId="{1261DCC9-BEE3-8B46-9B9C-2B2E4329AEA7}" type="presParOf" srcId="{098013CC-D396-A842-9A5C-6F7997A3B6C3}" destId="{464D3F3A-CDC8-A34F-8B78-72DE30101860}" srcOrd="8" destOrd="0" presId="urn:microsoft.com/office/officeart/2005/8/layout/lProcess2"/>
    <dgm:cxn modelId="{561D90AE-9B72-D443-96C2-9731E3CF0D77}" type="presParOf" srcId="{66E027ED-4B3D-7D4D-AFE6-34D4D0F63FF9}" destId="{816D5D4D-529F-9748-9573-73DD6195120A}" srcOrd="9" destOrd="0" presId="urn:microsoft.com/office/officeart/2005/8/layout/lProcess2"/>
    <dgm:cxn modelId="{CA527144-87A9-5A48-B5CD-094B70431A15}" type="presParOf" srcId="{66E027ED-4B3D-7D4D-AFE6-34D4D0F63FF9}" destId="{ACB2C258-1497-324E-9FE2-0D91FC6890C5}" srcOrd="10" destOrd="0" presId="urn:microsoft.com/office/officeart/2005/8/layout/lProcess2"/>
    <dgm:cxn modelId="{85248BC4-94A5-934C-8F4A-F32CF6C10872}" type="presParOf" srcId="{ACB2C258-1497-324E-9FE2-0D91FC6890C5}" destId="{047ABAC1-862D-9F43-A0A6-56E4F101552C}" srcOrd="0" destOrd="0" presId="urn:microsoft.com/office/officeart/2005/8/layout/lProcess2"/>
    <dgm:cxn modelId="{65B7D325-18D6-594C-BDC4-E784841068B7}" type="presParOf" srcId="{ACB2C258-1497-324E-9FE2-0D91FC6890C5}" destId="{FAE6D579-C08D-6344-BE39-EBC35720E50D}" srcOrd="1" destOrd="0" presId="urn:microsoft.com/office/officeart/2005/8/layout/lProcess2"/>
    <dgm:cxn modelId="{D7C41E7E-3078-1C4B-B1C7-133C9DA92054}" type="presParOf" srcId="{ACB2C258-1497-324E-9FE2-0D91FC6890C5}" destId="{A3B815E5-8308-3343-9CA0-3FF71EB30494}" srcOrd="2" destOrd="0" presId="urn:microsoft.com/office/officeart/2005/8/layout/lProcess2"/>
    <dgm:cxn modelId="{867E7C0C-CD96-AD49-B41D-B1EBA821FE00}" type="presParOf" srcId="{A3B815E5-8308-3343-9CA0-3FF71EB30494}" destId="{48588856-4C33-314C-9B08-C35266DF6CD6}" srcOrd="0" destOrd="0" presId="urn:microsoft.com/office/officeart/2005/8/layout/lProcess2"/>
    <dgm:cxn modelId="{A7D2FFD6-1853-E248-B1DE-0AD6A1D8B80B}" type="presParOf" srcId="{48588856-4C33-314C-9B08-C35266DF6CD6}" destId="{23FC3B39-BDA9-7C47-94BE-3954114FB85E}" srcOrd="0" destOrd="0" presId="urn:microsoft.com/office/officeart/2005/8/layout/lProcess2"/>
    <dgm:cxn modelId="{6E9B14B0-9749-7F41-96FE-E98B1A31A32F}" type="presParOf" srcId="{48588856-4C33-314C-9B08-C35266DF6CD6}" destId="{302E11FC-5E35-884E-B36B-E752B227B078}" srcOrd="1" destOrd="0" presId="urn:microsoft.com/office/officeart/2005/8/layout/lProcess2"/>
    <dgm:cxn modelId="{26694704-49ED-F045-B2DC-9455FCAFF602}" type="presParOf" srcId="{48588856-4C33-314C-9B08-C35266DF6CD6}" destId="{AEF777A5-F1C4-EB4E-BBB5-7984292034FA}" srcOrd="2" destOrd="0" presId="urn:microsoft.com/office/officeart/2005/8/layout/lProcess2"/>
    <dgm:cxn modelId="{B5C7B428-FF70-094C-9619-EEA3030CD5E4}" type="presParOf" srcId="{48588856-4C33-314C-9B08-C35266DF6CD6}" destId="{7B0CF652-61F0-DA4F-BD0B-CDC0D62F2750}" srcOrd="3" destOrd="0" presId="urn:microsoft.com/office/officeart/2005/8/layout/lProcess2"/>
    <dgm:cxn modelId="{B049744B-C1EE-FB4E-B3C4-001B21710C49}" type="presParOf" srcId="{48588856-4C33-314C-9B08-C35266DF6CD6}" destId="{BEC5DA5E-2C28-314C-BC5A-13C52D8B58B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6E80A-8D4E-CF4D-BBDA-F73A68F929A9}">
      <dsp:nvSpPr>
        <dsp:cNvPr id="0" name=""/>
        <dsp:cNvSpPr/>
      </dsp:nvSpPr>
      <dsp:spPr>
        <a:xfrm>
          <a:off x="2503511" y="4403011"/>
          <a:ext cx="520073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A219F-B324-B140-8AC9-0BC33166BA8E}">
      <dsp:nvSpPr>
        <dsp:cNvPr id="0" name=""/>
        <dsp:cNvSpPr/>
      </dsp:nvSpPr>
      <dsp:spPr>
        <a:xfrm>
          <a:off x="2503511" y="2590006"/>
          <a:ext cx="445481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CEF50-985F-6949-975F-CFA7F0DDF86E}">
      <dsp:nvSpPr>
        <dsp:cNvPr id="0" name=""/>
        <dsp:cNvSpPr/>
      </dsp:nvSpPr>
      <dsp:spPr>
        <a:xfrm>
          <a:off x="2503511" y="777001"/>
          <a:ext cx="520073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DC740-2A7A-A842-A683-FE7B4D519386}">
      <dsp:nvSpPr>
        <dsp:cNvPr id="0" name=""/>
        <dsp:cNvSpPr/>
      </dsp:nvSpPr>
      <dsp:spPr>
        <a:xfrm>
          <a:off x="703561" y="913469"/>
          <a:ext cx="3599901" cy="33530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FC9D1-B14C-1144-9DBC-ED2BC8A020C9}">
      <dsp:nvSpPr>
        <dsp:cNvPr id="0" name=""/>
        <dsp:cNvSpPr/>
      </dsp:nvSpPr>
      <dsp:spPr>
        <a:xfrm>
          <a:off x="229046" y="428484"/>
          <a:ext cx="4832645" cy="3756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>
              <a:solidFill>
                <a:schemeClr val="tx1"/>
              </a:solidFill>
            </a:rPr>
            <a:t>Мета-проект</a:t>
          </a:r>
        </a:p>
      </dsp:txBody>
      <dsp:txXfrm>
        <a:off x="229046" y="428484"/>
        <a:ext cx="4832645" cy="375681"/>
      </dsp:txXfrm>
    </dsp:sp>
    <dsp:sp modelId="{0F87F0A6-5ACF-0943-8280-51956DC5FA11}">
      <dsp:nvSpPr>
        <dsp:cNvPr id="0" name=""/>
        <dsp:cNvSpPr/>
      </dsp:nvSpPr>
      <dsp:spPr>
        <a:xfrm>
          <a:off x="6927243" y="0"/>
          <a:ext cx="1554003" cy="15540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5CF0F-2961-064C-8D05-E793576FEF9A}">
      <dsp:nvSpPr>
        <dsp:cNvPr id="0" name=""/>
        <dsp:cNvSpPr/>
      </dsp:nvSpPr>
      <dsp:spPr>
        <a:xfrm>
          <a:off x="8397214" y="0"/>
          <a:ext cx="2569572" cy="1554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Общество: </a:t>
          </a:r>
          <a:br>
            <a:rPr lang="ru-RU" sz="1700" b="1" kern="1200" dirty="0"/>
          </a:br>
          <a:r>
            <a:rPr lang="ru-RU" sz="1700" kern="1200" dirty="0"/>
            <a:t>рабочие группы, консорциумы, НКО</a:t>
          </a:r>
        </a:p>
      </dsp:txBody>
      <dsp:txXfrm>
        <a:off x="8397214" y="0"/>
        <a:ext cx="2569572" cy="1554003"/>
      </dsp:txXfrm>
    </dsp:sp>
    <dsp:sp modelId="{9415D491-0D4F-6B45-A9D0-34B6769FEEBE}">
      <dsp:nvSpPr>
        <dsp:cNvPr id="0" name=""/>
        <dsp:cNvSpPr/>
      </dsp:nvSpPr>
      <dsp:spPr>
        <a:xfrm>
          <a:off x="6181321" y="1813004"/>
          <a:ext cx="1554003" cy="15540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6A42A-CAA4-A747-A242-E7EE1A4E352C}">
      <dsp:nvSpPr>
        <dsp:cNvPr id="0" name=""/>
        <dsp:cNvSpPr/>
      </dsp:nvSpPr>
      <dsp:spPr>
        <a:xfrm>
          <a:off x="7946888" y="1636671"/>
          <a:ext cx="1760218" cy="1554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Государство: </a:t>
          </a:r>
          <a:br>
            <a:rPr lang="ru-RU" sz="1700" kern="1200"/>
          </a:br>
          <a:r>
            <a:rPr lang="ru-RU" sz="1700" kern="1200"/>
            <a:t>сервисы НТИ, ФОИВ, субъекты РФ,систем</a:t>
          </a:r>
        </a:p>
      </dsp:txBody>
      <dsp:txXfrm>
        <a:off x="7946888" y="1636671"/>
        <a:ext cx="1760218" cy="1554003"/>
      </dsp:txXfrm>
    </dsp:sp>
    <dsp:sp modelId="{980D7D57-D955-684A-8129-3E5F7042E70E}">
      <dsp:nvSpPr>
        <dsp:cNvPr id="0" name=""/>
        <dsp:cNvSpPr/>
      </dsp:nvSpPr>
      <dsp:spPr>
        <a:xfrm>
          <a:off x="6927243" y="3626009"/>
          <a:ext cx="1554003" cy="15540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1BDC4-F902-3F41-A9B8-68F2341FF43C}">
      <dsp:nvSpPr>
        <dsp:cNvPr id="0" name=""/>
        <dsp:cNvSpPr/>
      </dsp:nvSpPr>
      <dsp:spPr>
        <a:xfrm>
          <a:off x="8496996" y="3357990"/>
          <a:ext cx="2566113" cy="1554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C00000"/>
              </a:solidFill>
            </a:rPr>
            <a:t>Технология (эко-система):</a:t>
          </a:r>
          <a:r>
            <a:rPr lang="ru-RU" sz="1700" b="1" kern="1200" dirty="0">
              <a:solidFill>
                <a:schemeClr val="accent1"/>
              </a:solidFill>
            </a:rPr>
            <a:t> </a:t>
          </a:r>
          <a:br>
            <a:rPr lang="ru-RU" sz="1700" kern="1200" dirty="0">
              <a:solidFill>
                <a:schemeClr val="accent1"/>
              </a:solidFill>
              <a:highlight>
                <a:srgbClr val="FFFF00"/>
              </a:highlight>
            </a:rPr>
          </a:br>
          <a:r>
            <a:rPr lang="ru-RU" sz="1700" kern="1200" dirty="0"/>
            <a:t>комплексный проект (открытая платформа + сервисы на ней и политика их присоединения)</a:t>
          </a:r>
        </a:p>
      </dsp:txBody>
      <dsp:txXfrm>
        <a:off x="8496996" y="3357990"/>
        <a:ext cx="2566113" cy="1554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CB600-901A-DF46-BFA5-79FA98904DAD}">
      <dsp:nvSpPr>
        <dsp:cNvPr id="0" name=""/>
        <dsp:cNvSpPr/>
      </dsp:nvSpPr>
      <dsp:spPr>
        <a:xfrm>
          <a:off x="4361" y="0"/>
          <a:ext cx="1723212" cy="48759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Среда разработчиков сервисов</a:t>
          </a:r>
          <a:br>
            <a:rPr lang="ru-RU" sz="2000" b="1" kern="1200"/>
          </a:br>
          <a:r>
            <a:rPr lang="ru-RU" sz="1600" b="1" kern="1200"/>
            <a:t>(модули участников</a:t>
          </a:r>
          <a:r>
            <a:rPr lang="ru-RU" sz="1600" kern="1200"/>
            <a:t>)</a:t>
          </a:r>
          <a:endParaRPr lang="ru-RU" sz="2000" kern="1200"/>
        </a:p>
      </dsp:txBody>
      <dsp:txXfrm>
        <a:off x="4361" y="0"/>
        <a:ext cx="1723212" cy="1462783"/>
      </dsp:txXfrm>
    </dsp:sp>
    <dsp:sp modelId="{5682C0AF-48E4-7F45-ACCE-FB0366D65271}">
      <dsp:nvSpPr>
        <dsp:cNvPr id="0" name=""/>
        <dsp:cNvSpPr/>
      </dsp:nvSpPr>
      <dsp:spPr>
        <a:xfrm>
          <a:off x="176682" y="1465759"/>
          <a:ext cx="1378569" cy="399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«маркетинг» - коммуникационный модуль</a:t>
          </a:r>
        </a:p>
      </dsp:txBody>
      <dsp:txXfrm>
        <a:off x="188376" y="1477453"/>
        <a:ext cx="1355181" cy="375877"/>
      </dsp:txXfrm>
    </dsp:sp>
    <dsp:sp modelId="{5E8A66E3-A7CC-114F-B0B1-19FF144EA3E7}">
      <dsp:nvSpPr>
        <dsp:cNvPr id="0" name=""/>
        <dsp:cNvSpPr/>
      </dsp:nvSpPr>
      <dsp:spPr>
        <a:xfrm>
          <a:off x="176682" y="1926450"/>
          <a:ext cx="1378569" cy="399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библиотека типовых паттернов, </a:t>
          </a:r>
          <a:r>
            <a:rPr lang="ru-RU" sz="800" kern="1200" err="1"/>
            <a:t>визарды</a:t>
          </a:r>
          <a:r>
            <a:rPr lang="ru-RU" sz="800" kern="1200"/>
            <a:t> создания сервисов</a:t>
          </a:r>
        </a:p>
      </dsp:txBody>
      <dsp:txXfrm>
        <a:off x="188376" y="1938144"/>
        <a:ext cx="1355181" cy="375877"/>
      </dsp:txXfrm>
    </dsp:sp>
    <dsp:sp modelId="{BA34BC33-3DBE-3A4C-9FF7-9601DFBA29B3}">
      <dsp:nvSpPr>
        <dsp:cNvPr id="0" name=""/>
        <dsp:cNvSpPr/>
      </dsp:nvSpPr>
      <dsp:spPr>
        <a:xfrm>
          <a:off x="176682" y="2387141"/>
          <a:ext cx="1378569" cy="399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тестирование сервисов</a:t>
          </a:r>
        </a:p>
      </dsp:txBody>
      <dsp:txXfrm>
        <a:off x="188376" y="2398835"/>
        <a:ext cx="1355181" cy="375877"/>
      </dsp:txXfrm>
    </dsp:sp>
    <dsp:sp modelId="{2E41266D-CC43-1043-8B55-9B5443C68659}">
      <dsp:nvSpPr>
        <dsp:cNvPr id="0" name=""/>
        <dsp:cNvSpPr/>
      </dsp:nvSpPr>
      <dsp:spPr>
        <a:xfrm>
          <a:off x="176682" y="2847832"/>
          <a:ext cx="1378569" cy="399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аутсорсинг технического и юридического сопровождения</a:t>
          </a:r>
        </a:p>
      </dsp:txBody>
      <dsp:txXfrm>
        <a:off x="188376" y="2859526"/>
        <a:ext cx="1355181" cy="375877"/>
      </dsp:txXfrm>
    </dsp:sp>
    <dsp:sp modelId="{CD67FFCD-F20D-CD40-806D-87A1D7DE0C8F}">
      <dsp:nvSpPr>
        <dsp:cNvPr id="0" name=""/>
        <dsp:cNvSpPr/>
      </dsp:nvSpPr>
      <dsp:spPr>
        <a:xfrm>
          <a:off x="176682" y="3308523"/>
          <a:ext cx="1378569" cy="399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шлюзы для работы с данными</a:t>
          </a:r>
        </a:p>
      </dsp:txBody>
      <dsp:txXfrm>
        <a:off x="188376" y="3320217"/>
        <a:ext cx="1355181" cy="375877"/>
      </dsp:txXfrm>
    </dsp:sp>
    <dsp:sp modelId="{6BC39B94-D33E-144C-8B65-F8A3BB95BAF2}">
      <dsp:nvSpPr>
        <dsp:cNvPr id="0" name=""/>
        <dsp:cNvSpPr/>
      </dsp:nvSpPr>
      <dsp:spPr>
        <a:xfrm>
          <a:off x="176682" y="3769215"/>
          <a:ext cx="1378569" cy="399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библиотека профильных </a:t>
          </a:r>
          <a:r>
            <a:rPr lang="en-US" sz="800" kern="1200"/>
            <a:t>API</a:t>
          </a:r>
          <a:endParaRPr lang="ru-RU" sz="800" kern="1200"/>
        </a:p>
      </dsp:txBody>
      <dsp:txXfrm>
        <a:off x="188376" y="3780909"/>
        <a:ext cx="1355181" cy="375877"/>
      </dsp:txXfrm>
    </dsp:sp>
    <dsp:sp modelId="{E4E27128-2148-E242-AA17-B1CFDEF0B91F}">
      <dsp:nvSpPr>
        <dsp:cNvPr id="0" name=""/>
        <dsp:cNvSpPr/>
      </dsp:nvSpPr>
      <dsp:spPr>
        <a:xfrm>
          <a:off x="176682" y="4229906"/>
          <a:ext cx="1378569" cy="399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среда поддержки и разработки кластеров/сервисов</a:t>
          </a:r>
        </a:p>
      </dsp:txBody>
      <dsp:txXfrm>
        <a:off x="188376" y="4241600"/>
        <a:ext cx="1355181" cy="375877"/>
      </dsp:txXfrm>
    </dsp:sp>
    <dsp:sp modelId="{42A22DD4-AED3-EB40-9777-C0350D7A9499}">
      <dsp:nvSpPr>
        <dsp:cNvPr id="0" name=""/>
        <dsp:cNvSpPr/>
      </dsp:nvSpPr>
      <dsp:spPr>
        <a:xfrm>
          <a:off x="1856814" y="0"/>
          <a:ext cx="1723212" cy="487594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ИИ-конфигуратор сервисов </a:t>
          </a:r>
          <a:br>
            <a:rPr lang="ru-RU" sz="1800" b="1" kern="1200"/>
          </a:br>
          <a:r>
            <a:rPr lang="ru-RU" sz="1800" b="1" kern="1200"/>
            <a:t>(</a:t>
          </a:r>
          <a:r>
            <a:rPr lang="en-US" sz="1800" b="1" kern="1200"/>
            <a:t>digital assistant)</a:t>
          </a:r>
          <a:endParaRPr lang="ru-RU" sz="1800" b="1" kern="1200"/>
        </a:p>
      </dsp:txBody>
      <dsp:txXfrm>
        <a:off x="1856814" y="0"/>
        <a:ext cx="1723212" cy="1462783"/>
      </dsp:txXfrm>
    </dsp:sp>
    <dsp:sp modelId="{6D56957C-2DB8-7042-AA0E-F22D4AEBA980}">
      <dsp:nvSpPr>
        <dsp:cNvPr id="0" name=""/>
        <dsp:cNvSpPr/>
      </dsp:nvSpPr>
      <dsp:spPr>
        <a:xfrm>
          <a:off x="2029135" y="1463706"/>
          <a:ext cx="1378569" cy="5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самообучающаяся система применения компетенций/сервисов</a:t>
          </a:r>
        </a:p>
      </dsp:txBody>
      <dsp:txXfrm>
        <a:off x="2045656" y="1480227"/>
        <a:ext cx="1345527" cy="531036"/>
      </dsp:txXfrm>
    </dsp:sp>
    <dsp:sp modelId="{BE647F4A-BB0A-7042-9DE2-089119C54BE2}">
      <dsp:nvSpPr>
        <dsp:cNvPr id="0" name=""/>
        <dsp:cNvSpPr/>
      </dsp:nvSpPr>
      <dsp:spPr>
        <a:xfrm>
          <a:off x="2029135" y="2114566"/>
          <a:ext cx="1378569" cy="5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генератор цифровых двойников и прогнозных моделей</a:t>
          </a:r>
        </a:p>
      </dsp:txBody>
      <dsp:txXfrm>
        <a:off x="2045656" y="2131087"/>
        <a:ext cx="1345527" cy="531036"/>
      </dsp:txXfrm>
    </dsp:sp>
    <dsp:sp modelId="{2285C90B-E4BC-1C4A-AE6A-9E32B63BD57E}">
      <dsp:nvSpPr>
        <dsp:cNvPr id="0" name=""/>
        <dsp:cNvSpPr/>
      </dsp:nvSpPr>
      <dsp:spPr>
        <a:xfrm>
          <a:off x="2029135" y="2765426"/>
          <a:ext cx="1378569" cy="5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генератор индивидуальных сервисов</a:t>
          </a:r>
        </a:p>
      </dsp:txBody>
      <dsp:txXfrm>
        <a:off x="2045656" y="2781947"/>
        <a:ext cx="1345527" cy="531036"/>
      </dsp:txXfrm>
    </dsp:sp>
    <dsp:sp modelId="{045062F4-15DE-7745-AE74-10E10ECFF0E5}">
      <dsp:nvSpPr>
        <dsp:cNvPr id="0" name=""/>
        <dsp:cNvSpPr/>
      </dsp:nvSpPr>
      <dsp:spPr>
        <a:xfrm>
          <a:off x="2029135" y="3416286"/>
          <a:ext cx="1378569" cy="5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единый интерфейс пользователей</a:t>
          </a:r>
        </a:p>
      </dsp:txBody>
      <dsp:txXfrm>
        <a:off x="2045656" y="3432807"/>
        <a:ext cx="1345527" cy="531036"/>
      </dsp:txXfrm>
    </dsp:sp>
    <dsp:sp modelId="{5DBBFB32-6386-4E42-8103-C5D4240D8E26}">
      <dsp:nvSpPr>
        <dsp:cNvPr id="0" name=""/>
        <dsp:cNvSpPr/>
      </dsp:nvSpPr>
      <dsp:spPr>
        <a:xfrm>
          <a:off x="2029135" y="4067146"/>
          <a:ext cx="1378569" cy="5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типовые модели и конструктор новых на базе типовых</a:t>
          </a:r>
        </a:p>
      </dsp:txBody>
      <dsp:txXfrm>
        <a:off x="2045656" y="4083667"/>
        <a:ext cx="1345527" cy="531036"/>
      </dsp:txXfrm>
    </dsp:sp>
    <dsp:sp modelId="{D19F8293-D835-D74E-AFD4-8A5EAB124271}">
      <dsp:nvSpPr>
        <dsp:cNvPr id="0" name=""/>
        <dsp:cNvSpPr/>
      </dsp:nvSpPr>
      <dsp:spPr>
        <a:xfrm>
          <a:off x="3709267" y="0"/>
          <a:ext cx="1723212" cy="48759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Инкубатор платформы</a:t>
          </a:r>
        </a:p>
      </dsp:txBody>
      <dsp:txXfrm>
        <a:off x="3709267" y="0"/>
        <a:ext cx="1723212" cy="1462783"/>
      </dsp:txXfrm>
    </dsp:sp>
    <dsp:sp modelId="{D0208C69-98F5-5147-A64F-1EA171D058CF}">
      <dsp:nvSpPr>
        <dsp:cNvPr id="0" name=""/>
        <dsp:cNvSpPr/>
      </dsp:nvSpPr>
      <dsp:spPr>
        <a:xfrm>
          <a:off x="3881588" y="1464211"/>
          <a:ext cx="1378569" cy="14701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err="1">
              <a:solidFill>
                <a:schemeClr val="tx1"/>
              </a:solidFill>
            </a:rPr>
            <a:t>Фарма</a:t>
          </a:r>
          <a:r>
            <a:rPr lang="ru-RU" sz="800" kern="1200">
              <a:solidFill>
                <a:schemeClr val="tx1"/>
              </a:solidFill>
            </a:rPr>
            <a:t>-аналитика </a:t>
          </a:r>
          <a:br>
            <a:rPr lang="ru-RU" sz="800" kern="1200">
              <a:solidFill>
                <a:schemeClr val="tx1"/>
              </a:solidFill>
            </a:rPr>
          </a:br>
          <a:r>
            <a:rPr lang="ru-RU" sz="800" kern="1200">
              <a:solidFill>
                <a:schemeClr val="tx1"/>
              </a:solidFill>
            </a:rPr>
            <a:t>(далее </a:t>
          </a:r>
          <a:r>
            <a:rPr lang="en-US" sz="800" kern="1200">
              <a:solidFill>
                <a:schemeClr val="tx1"/>
              </a:solidFill>
            </a:rPr>
            <a:t>SPV c </a:t>
          </a:r>
          <a:r>
            <a:rPr lang="ru-RU" sz="800" kern="1200">
              <a:solidFill>
                <a:schemeClr val="tx1"/>
              </a:solidFill>
            </a:rPr>
            <a:t>Ассоциацией клинических фармакологов)</a:t>
          </a:r>
        </a:p>
      </dsp:txBody>
      <dsp:txXfrm>
        <a:off x="3921965" y="1504588"/>
        <a:ext cx="1297815" cy="1389410"/>
      </dsp:txXfrm>
    </dsp:sp>
    <dsp:sp modelId="{28EDF988-0B64-2A4F-95EA-C51F125A974C}">
      <dsp:nvSpPr>
        <dsp:cNvPr id="0" name=""/>
        <dsp:cNvSpPr/>
      </dsp:nvSpPr>
      <dsp:spPr>
        <a:xfrm>
          <a:off x="3881588" y="3160555"/>
          <a:ext cx="1378569" cy="147016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Smart – </a:t>
          </a:r>
          <a:r>
            <a:rPr lang="ru-RU" sz="800" kern="1200" err="1">
              <a:solidFill>
                <a:schemeClr val="tx1"/>
              </a:solidFill>
            </a:rPr>
            <a:t>андеррайтинг</a:t>
          </a:r>
          <a:br>
            <a:rPr lang="ru-RU" sz="800" kern="1200">
              <a:solidFill>
                <a:schemeClr val="tx1"/>
              </a:solidFill>
            </a:rPr>
          </a:br>
          <a:r>
            <a:rPr lang="ru-RU" sz="800" kern="1200">
              <a:solidFill>
                <a:schemeClr val="tx1"/>
              </a:solidFill>
            </a:rPr>
            <a:t>(далее </a:t>
          </a:r>
          <a:r>
            <a:rPr lang="en-US" sz="800" kern="1200">
              <a:solidFill>
                <a:schemeClr val="tx1"/>
              </a:solidFill>
            </a:rPr>
            <a:t>SPV c</a:t>
          </a:r>
          <a:r>
            <a:rPr lang="ru-RU" sz="800" kern="1200">
              <a:solidFill>
                <a:schemeClr val="tx1"/>
              </a:solidFill>
            </a:rPr>
            <a:t> ВСС </a:t>
          </a:r>
          <a:r>
            <a:rPr lang="en-US" sz="800" kern="1200">
              <a:solidFill>
                <a:schemeClr val="tx1"/>
              </a:solidFill>
            </a:rPr>
            <a:t> </a:t>
          </a:r>
          <a:r>
            <a:rPr lang="ru-RU" sz="800" kern="1200">
              <a:solidFill>
                <a:schemeClr val="tx1"/>
              </a:solidFill>
            </a:rPr>
            <a:t>Национальный риск-офис)</a:t>
          </a:r>
        </a:p>
      </dsp:txBody>
      <dsp:txXfrm>
        <a:off x="3921965" y="3200932"/>
        <a:ext cx="1297815" cy="1389410"/>
      </dsp:txXfrm>
    </dsp:sp>
    <dsp:sp modelId="{82FB00D0-5E86-1445-BA7A-CACAC7D0146D}">
      <dsp:nvSpPr>
        <dsp:cNvPr id="0" name=""/>
        <dsp:cNvSpPr/>
      </dsp:nvSpPr>
      <dsp:spPr>
        <a:xfrm>
          <a:off x="5561720" y="0"/>
          <a:ext cx="1723212" cy="48759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База знаний</a:t>
          </a:r>
        </a:p>
      </dsp:txBody>
      <dsp:txXfrm>
        <a:off x="5561720" y="0"/>
        <a:ext cx="1723212" cy="1462783"/>
      </dsp:txXfrm>
    </dsp:sp>
    <dsp:sp modelId="{7CCEF20D-D74A-FA4E-AA23-8A57EA2597B9}">
      <dsp:nvSpPr>
        <dsp:cNvPr id="0" name=""/>
        <dsp:cNvSpPr/>
      </dsp:nvSpPr>
      <dsp:spPr>
        <a:xfrm>
          <a:off x="5734041" y="1462902"/>
          <a:ext cx="1378569" cy="71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открытая сборка </a:t>
          </a:r>
          <a:r>
            <a:rPr lang="ru-RU" sz="800" kern="1200" err="1"/>
            <a:t>онтомоделей</a:t>
          </a:r>
          <a:r>
            <a:rPr lang="ru-RU" sz="800" kern="1200"/>
            <a:t> (</a:t>
          </a:r>
          <a:r>
            <a:rPr lang="ru-RU" sz="800" kern="1200" err="1"/>
            <a:t>онтоядро</a:t>
          </a:r>
          <a:r>
            <a:rPr lang="ru-RU" sz="800" kern="1200"/>
            <a:t>)</a:t>
          </a:r>
        </a:p>
      </dsp:txBody>
      <dsp:txXfrm>
        <a:off x="5754846" y="1483707"/>
        <a:ext cx="1336959" cy="668711"/>
      </dsp:txXfrm>
    </dsp:sp>
    <dsp:sp modelId="{8D252433-2F47-214B-AAB4-F05A06605E84}">
      <dsp:nvSpPr>
        <dsp:cNvPr id="0" name=""/>
        <dsp:cNvSpPr/>
      </dsp:nvSpPr>
      <dsp:spPr>
        <a:xfrm>
          <a:off x="5734041" y="2282504"/>
          <a:ext cx="1378569" cy="71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система медицинских классификаторов (НСИ) и их актуализации</a:t>
          </a:r>
        </a:p>
      </dsp:txBody>
      <dsp:txXfrm>
        <a:off x="5754846" y="2303309"/>
        <a:ext cx="1336959" cy="668711"/>
      </dsp:txXfrm>
    </dsp:sp>
    <dsp:sp modelId="{946CF3E5-4BFC-C74B-BF61-78CBE8669F62}">
      <dsp:nvSpPr>
        <dsp:cNvPr id="0" name=""/>
        <dsp:cNvSpPr/>
      </dsp:nvSpPr>
      <dsp:spPr>
        <a:xfrm>
          <a:off x="5734041" y="3102105"/>
          <a:ext cx="1378569" cy="71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семантические структуры</a:t>
          </a:r>
        </a:p>
      </dsp:txBody>
      <dsp:txXfrm>
        <a:off x="5754846" y="3122910"/>
        <a:ext cx="1336959" cy="668711"/>
      </dsp:txXfrm>
    </dsp:sp>
    <dsp:sp modelId="{630A9AB2-7656-FD43-B779-8329E1C2BC01}">
      <dsp:nvSpPr>
        <dsp:cNvPr id="0" name=""/>
        <dsp:cNvSpPr/>
      </dsp:nvSpPr>
      <dsp:spPr>
        <a:xfrm>
          <a:off x="5734041" y="3921707"/>
          <a:ext cx="1378569" cy="71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знания на естественном языке</a:t>
          </a:r>
        </a:p>
      </dsp:txBody>
      <dsp:txXfrm>
        <a:off x="5754846" y="3942512"/>
        <a:ext cx="1336959" cy="668711"/>
      </dsp:txXfrm>
    </dsp:sp>
    <dsp:sp modelId="{FA6896D2-18F1-0948-B83C-A5783C785EFC}">
      <dsp:nvSpPr>
        <dsp:cNvPr id="0" name=""/>
        <dsp:cNvSpPr/>
      </dsp:nvSpPr>
      <dsp:spPr>
        <a:xfrm>
          <a:off x="7414173" y="0"/>
          <a:ext cx="1723212" cy="48759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Технологии развития базы знаний</a:t>
          </a:r>
        </a:p>
      </dsp:txBody>
      <dsp:txXfrm>
        <a:off x="7414173" y="0"/>
        <a:ext cx="1723212" cy="1462783"/>
      </dsp:txXfrm>
    </dsp:sp>
    <dsp:sp modelId="{867BC7E6-8335-0B43-9D9B-96A01FB3EA6D}">
      <dsp:nvSpPr>
        <dsp:cNvPr id="0" name=""/>
        <dsp:cNvSpPr/>
      </dsp:nvSpPr>
      <dsp:spPr>
        <a:xfrm>
          <a:off x="7586494" y="1463706"/>
          <a:ext cx="1378569" cy="5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Инфраструктура поддержки сетевого сообщества </a:t>
          </a:r>
        </a:p>
      </dsp:txBody>
      <dsp:txXfrm>
        <a:off x="7603015" y="1480227"/>
        <a:ext cx="1345527" cy="531036"/>
      </dsp:txXfrm>
    </dsp:sp>
    <dsp:sp modelId="{74DD4FC9-830D-854B-A168-F09F527A0EAC}">
      <dsp:nvSpPr>
        <dsp:cNvPr id="0" name=""/>
        <dsp:cNvSpPr/>
      </dsp:nvSpPr>
      <dsp:spPr>
        <a:xfrm>
          <a:off x="7586494" y="2114566"/>
          <a:ext cx="1378569" cy="5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Система анализа и извлечения фактов из медицинских текстов (русский и английский языки)</a:t>
          </a:r>
        </a:p>
      </dsp:txBody>
      <dsp:txXfrm>
        <a:off x="7603015" y="2131087"/>
        <a:ext cx="1345527" cy="531036"/>
      </dsp:txXfrm>
    </dsp:sp>
    <dsp:sp modelId="{EFBE54A2-53FF-8A47-AC58-1A56B2870C99}">
      <dsp:nvSpPr>
        <dsp:cNvPr id="0" name=""/>
        <dsp:cNvSpPr/>
      </dsp:nvSpPr>
      <dsp:spPr>
        <a:xfrm>
          <a:off x="7586494" y="2765426"/>
          <a:ext cx="1378569" cy="5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Система автоматического наполнения и обновления знаний из внешних источников</a:t>
          </a:r>
        </a:p>
      </dsp:txBody>
      <dsp:txXfrm>
        <a:off x="7603015" y="2781947"/>
        <a:ext cx="1345527" cy="531036"/>
      </dsp:txXfrm>
    </dsp:sp>
    <dsp:sp modelId="{D0A16F4A-58FD-0C4F-8DA8-8F21F5E444EB}">
      <dsp:nvSpPr>
        <dsp:cNvPr id="0" name=""/>
        <dsp:cNvSpPr/>
      </dsp:nvSpPr>
      <dsp:spPr>
        <a:xfrm>
          <a:off x="7586494" y="3416286"/>
          <a:ext cx="1378569" cy="5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Семантический каркас базы знаний для разметки биомедицинских данных</a:t>
          </a:r>
        </a:p>
      </dsp:txBody>
      <dsp:txXfrm>
        <a:off x="7603015" y="3432807"/>
        <a:ext cx="1345527" cy="531036"/>
      </dsp:txXfrm>
    </dsp:sp>
    <dsp:sp modelId="{464D3F3A-CDC8-A34F-8B78-72DE30101860}">
      <dsp:nvSpPr>
        <dsp:cNvPr id="0" name=""/>
        <dsp:cNvSpPr/>
      </dsp:nvSpPr>
      <dsp:spPr>
        <a:xfrm>
          <a:off x="7586494" y="4067146"/>
          <a:ext cx="1378569" cy="5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Система моделирования знаний</a:t>
          </a:r>
        </a:p>
      </dsp:txBody>
      <dsp:txXfrm>
        <a:off x="7603015" y="4083667"/>
        <a:ext cx="1345527" cy="531036"/>
      </dsp:txXfrm>
    </dsp:sp>
    <dsp:sp modelId="{047ABAC1-862D-9F43-A0A6-56E4F101552C}">
      <dsp:nvSpPr>
        <dsp:cNvPr id="0" name=""/>
        <dsp:cNvSpPr/>
      </dsp:nvSpPr>
      <dsp:spPr>
        <a:xfrm>
          <a:off x="9266626" y="0"/>
          <a:ext cx="1723212" cy="48759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err="1"/>
            <a:t>Биллинг</a:t>
          </a:r>
          <a:endParaRPr lang="ru-RU" sz="1800" b="1" kern="1200"/>
        </a:p>
      </dsp:txBody>
      <dsp:txXfrm>
        <a:off x="9266626" y="0"/>
        <a:ext cx="1723212" cy="1462783"/>
      </dsp:txXfrm>
    </dsp:sp>
    <dsp:sp modelId="{23FC3B39-BDA9-7C47-94BE-3954114FB85E}">
      <dsp:nvSpPr>
        <dsp:cNvPr id="0" name=""/>
        <dsp:cNvSpPr/>
      </dsp:nvSpPr>
      <dsp:spPr>
        <a:xfrm>
          <a:off x="9438947" y="1463200"/>
          <a:ext cx="1378569" cy="957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Распределенное хранилище цифровых активов</a:t>
          </a:r>
        </a:p>
      </dsp:txBody>
      <dsp:txXfrm>
        <a:off x="9467004" y="1491257"/>
        <a:ext cx="1322455" cy="901813"/>
      </dsp:txXfrm>
    </dsp:sp>
    <dsp:sp modelId="{AEF777A5-F1C4-EB4E-BBB5-7984292034FA}">
      <dsp:nvSpPr>
        <dsp:cNvPr id="0" name=""/>
        <dsp:cNvSpPr/>
      </dsp:nvSpPr>
      <dsp:spPr>
        <a:xfrm>
          <a:off x="9438947" y="2568501"/>
          <a:ext cx="1378569" cy="957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Среда разработки смарт контрактов</a:t>
          </a:r>
        </a:p>
      </dsp:txBody>
      <dsp:txXfrm>
        <a:off x="9467004" y="2596558"/>
        <a:ext cx="1322455" cy="901813"/>
      </dsp:txXfrm>
    </dsp:sp>
    <dsp:sp modelId="{BEC5DA5E-2C28-314C-BC5A-13C52D8B58B7}">
      <dsp:nvSpPr>
        <dsp:cNvPr id="0" name=""/>
        <dsp:cNvSpPr/>
      </dsp:nvSpPr>
      <dsp:spPr>
        <a:xfrm>
          <a:off x="9438947" y="3673803"/>
          <a:ext cx="1378569" cy="957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API для взаимодействия с внешними сервисами</a:t>
          </a:r>
        </a:p>
      </dsp:txBody>
      <dsp:txXfrm>
        <a:off x="9467004" y="3701860"/>
        <a:ext cx="1322455" cy="901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5080BC7-20B9-4846-BFCC-F663C25DEB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BE761C-25D6-134A-9C00-48BE6397EF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07A33-40C1-6347-AD4F-D558C5CBA6B6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0B3588-6757-9A4E-88F3-1A9CBC3FDB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09C317-F3E2-E245-9739-9ABEBB9F6B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C65E2-1DF8-5F49-A995-7C008C887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45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3C4B-60A8-7A45-90D6-8DB4EFEA88D8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80E46-5457-EB47-B2A2-E79C9BC01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8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5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80E46-5457-EB47-B2A2-E79C9BC018F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23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80E46-5457-EB47-B2A2-E79C9BC018F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8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80E46-5457-EB47-B2A2-E79C9BC018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1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Идея мета-проекта – консолидация усилий значимого количества игроков зарождающегося рынка и государства для глобальной конкуренции в мире с лидерами рынка.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80E46-5457-EB47-B2A2-E79C9BC018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1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Логотипами отмечены решения участников комплексного проекта, которые положены в основу платформы НБМЗ. </a:t>
            </a:r>
            <a:r>
              <a:rPr lang="en-US" err="1"/>
              <a:t>CoBrain</a:t>
            </a:r>
            <a:r>
              <a:rPr lang="en-US"/>
              <a:t> </a:t>
            </a:r>
            <a:r>
              <a:rPr lang="ru-RU"/>
              <a:t>тут скорее выдан аванс, они теоретически хорошо подходят по своей стратегии, но из практики ценность их модулей пока не доказана. Проект находится в стадии трансформации. У участников комплексного проекта есть собственные технологии, которые достаточны для старта среды для разработчиков сервисов и без </a:t>
            </a:r>
            <a:r>
              <a:rPr lang="en-US" err="1"/>
              <a:t>CoBrain</a:t>
            </a:r>
            <a:r>
              <a:rPr lang="en-US"/>
              <a:t>. </a:t>
            </a:r>
            <a:r>
              <a:rPr lang="ru-RU"/>
              <a:t>Участие </a:t>
            </a:r>
            <a:r>
              <a:rPr lang="en-US" err="1"/>
              <a:t>CoBrain</a:t>
            </a:r>
            <a:r>
              <a:rPr lang="en-US"/>
              <a:t> </a:t>
            </a:r>
            <a:r>
              <a:rPr lang="ru-RU"/>
              <a:t>в проекте будет зависеть от решения МРГ и трека его дальнейшего развития как проект НТИ или как проект </a:t>
            </a:r>
            <a:r>
              <a:rPr lang="ru-RU" err="1"/>
              <a:t>Сколтех</a:t>
            </a:r>
            <a:r>
              <a:rPr lang="ru-RU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80E46-5457-EB47-B2A2-E79C9BC018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9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80E46-5457-EB47-B2A2-E79C9BC018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1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80E46-5457-EB47-B2A2-E79C9BC018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6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Ключевые участники команды проекта, предоставившие свои решения и работающие в целом над проектом. Всего в состав команды, вместе с экспертами (врачами) НБМЗ входит примерно 20 чел. (активных участников на март 2019).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80E46-5457-EB47-B2A2-E79C9BC018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0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B80EE-3B9F-45F0-BF9D-525EDC292447}" type="slidenum">
              <a:rPr/>
              <a:pPr/>
              <a:t>11</a:t>
            </a:fld>
            <a:endParaRPr lang="en-GB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2019 – год, измеряем качественными и количественными показателями</a:t>
            </a:r>
          </a:p>
          <a:p>
            <a:r>
              <a:rPr lang="ru-RU"/>
              <a:t>2021 - измеряем инвестициями</a:t>
            </a:r>
          </a:p>
          <a:p>
            <a:r>
              <a:rPr lang="ru-RU"/>
              <a:t>2023 – измеряем результатами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0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80E46-5457-EB47-B2A2-E79C9BC018F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7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DEC9B-ED5A-DC48-9059-08EB64D4C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92E0E8-834F-E34E-A867-00CBB742A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26115-C9E8-6642-A64B-1BEB4CCA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31421-4F79-184B-8410-D0FFDA9B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D2983-0FE8-D94B-95D2-E6603480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7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FE3E9-6ACD-6048-BCC1-7AE85A16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656C6F-B11E-1C4B-B90B-5BFF0442E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80FBE6-C914-E44F-8526-55C35696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AAA667-EEB8-AA49-B69C-FE4DD3C4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EC2E6-5B6B-2141-AE25-B2B5A481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3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C9CD75-B0EA-4149-9E65-5145A4F95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135F9C-3490-654F-AB1C-0B5AA4AEF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C0E39-536B-734A-957B-E49A0DDD6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409B8-FAE1-3B42-98E5-7D09F934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4536C-1CBA-6C47-A312-5F06D112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4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444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58612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975"/>
          <a:stretch/>
        </p:blipFill>
        <p:spPr>
          <a:xfrm>
            <a:off x="9179595" y="222475"/>
            <a:ext cx="2714124" cy="407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60" y="81662"/>
            <a:ext cx="8914644" cy="66278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5418" y="6387860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4C4C8B2-C7A6-0847-A9D3-11E90A4CEB8E}" type="datetime3">
              <a:rPr lang="ru-RU" smtClean="0"/>
              <a:pPr/>
              <a:t>28/04/19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42493" y="6412493"/>
            <a:ext cx="4507018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196" y="6412493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45" y="744449"/>
            <a:ext cx="11591925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845697" y="6426965"/>
            <a:ext cx="833947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 userDrawn="1"/>
        </p:nvGrpSpPr>
        <p:grpSpPr>
          <a:xfrm>
            <a:off x="11075813" y="6426965"/>
            <a:ext cx="833947" cy="4"/>
            <a:chOff x="658813" y="800103"/>
            <a:chExt cx="833946" cy="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 userDrawn="1"/>
        </p:nvGrpSpPr>
        <p:grpSpPr>
          <a:xfrm>
            <a:off x="293432" y="6336257"/>
            <a:ext cx="177874" cy="177875"/>
            <a:chOff x="8326225" y="81662"/>
            <a:chExt cx="334824" cy="334824"/>
          </a:xfrm>
        </p:grpSpPr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Объект 2"/>
          <p:cNvSpPr>
            <a:spLocks noGrp="1"/>
          </p:cNvSpPr>
          <p:nvPr>
            <p:ph idx="13"/>
          </p:nvPr>
        </p:nvSpPr>
        <p:spPr>
          <a:xfrm>
            <a:off x="732659" y="1003855"/>
            <a:ext cx="11164592" cy="5179235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  <a:endParaRPr lang="en-US"/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342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13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112BE-5D76-7F46-AF04-105EB66A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02A47-DFC3-C04F-892E-BA7CE298F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98ADE-D213-6A4B-AE5D-B74C1882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971A43-E806-7D42-A58F-13D46F29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F7CD9-ADA4-D847-AD2D-063E19FF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3776E-4621-C14E-9D4B-9DBA30ED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9B13EE-30A5-394C-8623-F3B96616C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07F94-C48E-B047-BB60-2C86ED6B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A87B8C-DE2A-6341-BA35-E08B7791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B85FE-2E8A-2540-A36C-7950638B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9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9AD3A-1B9A-FD49-87F4-2970B0AA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A4C63-560B-824B-99DD-25153AE9D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102035-AEF7-5541-9258-FCE70F86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37CEEF-CC6C-A54E-8004-55AB62EF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9C3B64-8EC4-844D-8067-323A664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DB5EB3-A65B-3142-A13C-1430C5EA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8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C6598-BC41-7745-8CBF-6F00709C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EDA23-1229-904B-9BA2-FF1CB919C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9CBB9C-2FF3-624A-93C9-22448D9E9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879A6D-492F-7645-BF25-8AB012437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858110-F877-7943-A295-59365D703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2E10CB-6F79-D441-91B3-3BFDAE1E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1A193F-8EF5-3A40-A6DE-70A1C3E3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F23E88-A783-7040-A95E-81F55739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0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121D8-39AA-8342-A326-6C110675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238395-7D52-E443-AC39-DDB9BB7C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4E3522-4239-3F43-B12E-E02C5F2D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A0D710-9AC3-F04B-84B8-8425B922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2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472E83-587B-AD43-99E9-53218D3A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2F3D1D-32E8-EF44-A4AD-473E529D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8288D6-F836-F04C-B470-10B38C78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C8BFE-46BD-7842-BFE2-BD12F058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9628C-4504-2049-9B7D-8D3026D4C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98861-6792-CF4B-8A45-4E2F45FC3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0D6C06-C18B-1D4A-9B1D-3D782F7B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2AD6AD-7420-3848-A763-73A607F8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2506E7-11EE-D24D-BF6A-67C593EE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6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EEA9D-111D-2B49-BA7C-560183AE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EAB64D-E042-7F48-B03F-2C0777DCC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292920-B41C-C948-A9E8-EB267AC32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7C56F-B28D-6C4E-8058-1B955A0B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8721C3-0069-5C4F-AFC8-98833331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E3D784-64AF-244D-8F1E-F68A2904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CF248-9258-7A4B-8D6A-DFB5E1F4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6920A3-A2FE-D04A-AF56-2577730F0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4AE438-E7FB-154E-8F8F-41DBB8565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D726-32B3-F64A-93FB-4E0F1E6CF39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15C9C-3D4E-254B-9C02-557EB1A1C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F3ED4-227C-3547-A134-90A7B2BF2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33BC-FB57-454A-98D3-E83C1FF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sminzdrav.ru/regional_news/11278-iskusstvennyy-intellekt-pomozhet-yamalskim-vracham-vyyavlyat-opasnye-zabolevaniya-na-rannih-stadiyah" TargetMode="External"/><Relationship Id="rId3" Type="http://schemas.openxmlformats.org/officeDocument/2006/relationships/image" Target="../media/image11.tiff"/><Relationship Id="rId7" Type="http://schemas.openxmlformats.org/officeDocument/2006/relationships/hyperlink" Target="http://nbmz.ru/2018/10/19/smotr/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nbmz.ru/2018/08/30/sozdana-associaciya-razrabotchikov-iskusstvennogo-intellekta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microsoft.com/office/2007/relationships/hdphoto" Target="../media/hdphoto5.wdp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754A46-6526-5948-9A7C-21F60987FF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>
            <a:fillRect/>
          </a:stretch>
        </p:blipFill>
        <p:spPr>
          <a:xfrm>
            <a:off x="443130" y="0"/>
            <a:ext cx="6562986" cy="4747227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440143" y="5056780"/>
            <a:ext cx="948510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«НБМЗ: Искусственный интеллект</a:t>
            </a:r>
          </a:p>
          <a:p>
            <a:r>
              <a:rPr lang="ru-RU" sz="400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здравоохранения»</a:t>
            </a:r>
            <a:endParaRPr lang="en-US" sz="40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A77D8F-810E-E34A-BDCC-4FD03A346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51" y="4752630"/>
            <a:ext cx="1423988" cy="1423988"/>
          </a:xfrm>
          <a:prstGeom prst="rect">
            <a:avLst/>
          </a:prstGeom>
        </p:spPr>
      </p:pic>
      <p:pic>
        <p:nvPicPr>
          <p:cNvPr id="6" name="Picture 2" descr="Картинки по запросу врачебная палата фмба">
            <a:extLst>
              <a:ext uri="{FF2B5EF4-FFF2-40B4-BE49-F238E27FC236}">
                <a16:creationId xmlns:a16="http://schemas.microsoft.com/office/drawing/2014/main" id="{9331718A-39F4-9445-A4C8-8FD06481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1923" y="342934"/>
            <a:ext cx="1346947" cy="11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E05462-EE4D-E844-A59E-BE61673E0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687" y="354333"/>
            <a:ext cx="2115692" cy="5811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BFBC1F-4CA1-2E48-AF9E-78D7A1D0D3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265" y="1185667"/>
            <a:ext cx="681248" cy="6847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B7518D-72ED-9B4A-AD45-49B783A67C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927" y="1020192"/>
            <a:ext cx="1491602" cy="6831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2F4C6E-2AD2-1D4B-8FC8-11F7ECAC84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8898" y="1751412"/>
            <a:ext cx="2283648" cy="586015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3E433464-682C-5347-99DE-A0B7EE5223B7}"/>
              </a:ext>
            </a:extLst>
          </p:cNvPr>
          <p:cNvSpPr/>
          <p:nvPr/>
        </p:nvSpPr>
        <p:spPr>
          <a:xfrm>
            <a:off x="10679017" y="5012109"/>
            <a:ext cx="1171229" cy="11274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MVP</a:t>
            </a:r>
            <a:endParaRPr lang="ru-RU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dirty="0"/>
              <a:t>Куда Обращаться? - в Совет конструкторов комплексного проекта!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358E2BA-7D39-4D48-AADB-CD520281DB9B}"/>
              </a:ext>
            </a:extLst>
          </p:cNvPr>
          <p:cNvGrpSpPr/>
          <p:nvPr/>
        </p:nvGrpSpPr>
        <p:grpSpPr>
          <a:xfrm>
            <a:off x="510956" y="934992"/>
            <a:ext cx="4816254" cy="1359831"/>
            <a:chOff x="1302156" y="950723"/>
            <a:chExt cx="4816254" cy="13598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D53B9F-9232-D44C-B345-B05033145F59}"/>
                </a:ext>
              </a:extLst>
            </p:cNvPr>
            <p:cNvSpPr txBox="1"/>
            <p:nvPr/>
          </p:nvSpPr>
          <p:spPr>
            <a:xfrm>
              <a:off x="1405381" y="950723"/>
              <a:ext cx="4307621" cy="2708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b="1" spc="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Гусев Александр Владимирович</a:t>
              </a:r>
            </a:p>
            <a:p>
              <a:pPr>
                <a:lnSpc>
                  <a:spcPct val="80000"/>
                </a:lnSpc>
              </a:pPr>
              <a:endParaRPr lang="en-US" sz="1100" b="1" spc="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948C1DB-4ECB-8140-999A-01982B307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44498" y="963994"/>
              <a:ext cx="1073912" cy="1073912"/>
            </a:xfrm>
            <a:prstGeom prst="ellipse">
              <a:avLst/>
            </a:prstGeom>
            <a:noFill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DD9329-405D-9B4F-BA7A-7D0CB0041F1B}"/>
                </a:ext>
              </a:extLst>
            </p:cNvPr>
            <p:cNvSpPr txBox="1"/>
            <p:nvPr/>
          </p:nvSpPr>
          <p:spPr>
            <a:xfrm>
              <a:off x="1302156" y="1179475"/>
              <a:ext cx="3857517" cy="1131079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/>
                <a:t>Основатель КМИС (2007г,  2013-2017 - 5-ое место в РФ по выручке на рынке медицинских информационных систем)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/>
                <a:t>Член Экспертного совета Министерства здравоохранения РФ по вопросам использования информационно-коммуникационных технологий в системе здравоохранения.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/>
                <a:t>Ответственный редактор журнала «Врач и информационные технологии».</a:t>
              </a:r>
              <a:r>
                <a:rPr lang="ru-RU" sz="400" dirty="0"/>
                <a:t> </a:t>
              </a:r>
              <a:endParaRPr lang="en-US" sz="400" spc="3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E76C4D7-9E99-0A42-8920-E143C8A3B416}"/>
              </a:ext>
            </a:extLst>
          </p:cNvPr>
          <p:cNvGrpSpPr/>
          <p:nvPr/>
        </p:nvGrpSpPr>
        <p:grpSpPr>
          <a:xfrm>
            <a:off x="527617" y="2334313"/>
            <a:ext cx="5568383" cy="1145969"/>
            <a:chOff x="6124671" y="4751950"/>
            <a:chExt cx="5568383" cy="11459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F6E1A8-6E71-8B47-AE18-3B288999F622}"/>
                </a:ext>
              </a:extLst>
            </p:cNvPr>
            <p:cNvSpPr txBox="1"/>
            <p:nvPr/>
          </p:nvSpPr>
          <p:spPr>
            <a:xfrm>
              <a:off x="7267054" y="4751950"/>
              <a:ext cx="4426000" cy="406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b="1" spc="20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Бледжанц</a:t>
              </a:r>
              <a:r>
                <a:rPr lang="ru-RU" sz="1100" b="1" spc="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Г.А.</a:t>
              </a:r>
              <a:r>
                <a:rPr lang="en-US" sz="1100" b="1" spc="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ru-RU" sz="1100" b="1" spc="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(инфраструктурный проект </a:t>
              </a:r>
              <a:r>
                <a:rPr lang="en-US" sz="1100" b="1" spc="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UMKB</a:t>
              </a:r>
              <a:r>
                <a:rPr lang="ru-RU" sz="1100" b="1" spc="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- онтология</a:t>
              </a:r>
              <a:r>
                <a:rPr lang="en-US" sz="1100" b="1" spc="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0F0B6A9-821C-DF42-BB51-FFD101EE7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4671" y="4872849"/>
              <a:ext cx="861911" cy="906439"/>
            </a:xfrm>
            <a:prstGeom prst="ellipse">
              <a:avLst/>
            </a:prstGeom>
            <a:noFill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0EA144-2E82-7D46-9495-2234BA7C3513}"/>
                </a:ext>
              </a:extLst>
            </p:cNvPr>
            <p:cNvSpPr txBox="1"/>
            <p:nvPr/>
          </p:nvSpPr>
          <p:spPr>
            <a:xfrm>
              <a:off x="7353328" y="5251588"/>
              <a:ext cx="4339725" cy="64633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 sz="1100"/>
              </a:lvl1pPr>
            </a:lstStyle>
            <a:p>
              <a:pPr>
                <a:spcBef>
                  <a:spcPts val="0"/>
                </a:spcBef>
              </a:pPr>
              <a:r>
                <a:rPr lang="ru-RU" sz="1050" dirty="0"/>
                <a:t>Генеральный директор АО «</a:t>
              </a:r>
              <a:r>
                <a:rPr lang="ru-RU" sz="1050" dirty="0" err="1"/>
                <a:t>Социомедика</a:t>
              </a:r>
              <a:r>
                <a:rPr lang="ru-RU" sz="1050" dirty="0"/>
                <a:t>» (резидент </a:t>
              </a:r>
              <a:r>
                <a:rPr lang="ru-RU" sz="1050" dirty="0" err="1"/>
                <a:t>Сколково</a:t>
              </a:r>
              <a:r>
                <a:rPr lang="ru-RU" sz="1050" dirty="0"/>
                <a:t>)</a:t>
              </a:r>
            </a:p>
            <a:p>
              <a:pPr>
                <a:spcBef>
                  <a:spcPts val="0"/>
                </a:spcBef>
              </a:pPr>
              <a:r>
                <a:rPr lang="ru-RU" sz="1050" dirty="0"/>
                <a:t>Врач, сердечно-сосудистый хирург, к.м.н. НМИЦ ССХ им. А.Н. Бакулева</a:t>
              </a:r>
            </a:p>
            <a:p>
              <a:pPr>
                <a:spcBef>
                  <a:spcPts val="0"/>
                </a:spcBef>
              </a:pPr>
              <a:r>
                <a:rPr lang="ru-RU" sz="1050" dirty="0"/>
                <a:t>Учредитель проектов Объединенная медицинская база знаний – </a:t>
              </a:r>
              <a:r>
                <a:rPr lang="en-US" sz="1050" dirty="0"/>
                <a:t>UMKB </a:t>
              </a:r>
              <a:r>
                <a:rPr lang="ru-RU" sz="1050" dirty="0"/>
                <a:t>и искусственный интеллект Гиппократ на ее основе.</a:t>
              </a:r>
              <a:endParaRPr lang="en-US" sz="105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13B6D5A-16E0-2440-8476-0C15AC24E6DC}"/>
              </a:ext>
            </a:extLst>
          </p:cNvPr>
          <p:cNvGrpSpPr/>
          <p:nvPr/>
        </p:nvGrpSpPr>
        <p:grpSpPr>
          <a:xfrm>
            <a:off x="5948911" y="954971"/>
            <a:ext cx="5895050" cy="1109598"/>
            <a:chOff x="376942" y="2757696"/>
            <a:chExt cx="6413989" cy="11095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06DCF8-C927-F84B-AF83-061FAEB1A0FB}"/>
                </a:ext>
              </a:extLst>
            </p:cNvPr>
            <p:cNvSpPr txBox="1"/>
            <p:nvPr/>
          </p:nvSpPr>
          <p:spPr>
            <a:xfrm>
              <a:off x="1878466" y="2773081"/>
              <a:ext cx="4912465" cy="295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Горбунов Игорь Николаевич</a:t>
              </a:r>
            </a:p>
            <a:p>
              <a:pPr>
                <a:lnSpc>
                  <a:spcPct val="80000"/>
                </a:lnSpc>
              </a:pPr>
              <a:endParaRPr lang="ru-RU" sz="12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4903337-B2C2-134B-A111-597AA57E9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942" y="2757696"/>
              <a:ext cx="1167323" cy="1109598"/>
            </a:xfrm>
            <a:prstGeom prst="ellipse">
              <a:avLst/>
            </a:prstGeom>
            <a:noFill/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00B141-FA4B-C246-8E1A-D6F99758EFC3}"/>
                </a:ext>
              </a:extLst>
            </p:cNvPr>
            <p:cNvSpPr txBox="1"/>
            <p:nvPr/>
          </p:nvSpPr>
          <p:spPr>
            <a:xfrm>
              <a:off x="1753819" y="3011897"/>
              <a:ext cx="4957547" cy="67710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/>
                <a:t>В 2015-2016гг. Создал Корпорацию развития и Агентство стратегического развития Архангельской области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/>
                <a:t>Представляет интересы частной инвестиционной группы «ООО Транспортные системы»</a:t>
              </a:r>
              <a:r>
                <a:rPr lang="ru-RU" sz="500" dirty="0"/>
                <a:t> </a:t>
              </a:r>
              <a:endParaRPr lang="ru-RU" sz="500" spc="3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54D8271-D20E-5C4C-9A92-2E8EB8CA8E9E}"/>
              </a:ext>
            </a:extLst>
          </p:cNvPr>
          <p:cNvSpPr txBox="1"/>
          <p:nvPr/>
        </p:nvSpPr>
        <p:spPr>
          <a:xfrm>
            <a:off x="8349860" y="5872528"/>
            <a:ext cx="1799370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spc="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Алмазов </a:t>
            </a:r>
          </a:p>
          <a:p>
            <a:pPr>
              <a:lnSpc>
                <a:spcPct val="80000"/>
              </a:lnSpc>
            </a:pPr>
            <a:r>
              <a:rPr lang="ru-RU" sz="1200" b="1" spc="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Андрей Александрович</a:t>
            </a:r>
          </a:p>
          <a:p>
            <a:pPr>
              <a:lnSpc>
                <a:spcPct val="80000"/>
              </a:lnSpc>
            </a:pPr>
            <a:endParaRPr lang="en-US" sz="1200" b="1" spc="2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6ED821C-8EEE-4C4B-9F58-BC5ED94943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603" y="5268600"/>
            <a:ext cx="861910" cy="1189171"/>
          </a:xfrm>
          <a:prstGeom prst="ellipse">
            <a:avLst/>
          </a:prstGeom>
          <a:noFill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94379FE-6460-C441-BD04-CF16F2B75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511" y="5191849"/>
            <a:ext cx="830196" cy="1115338"/>
          </a:xfrm>
          <a:prstGeom prst="ellipse">
            <a:avLst/>
          </a:prstGeom>
          <a:noFill/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772ED8-4E4D-CC4B-972E-636CA6FCFC6D}"/>
              </a:ext>
            </a:extLst>
          </p:cNvPr>
          <p:cNvSpPr txBox="1"/>
          <p:nvPr/>
        </p:nvSpPr>
        <p:spPr>
          <a:xfrm>
            <a:off x="9586456" y="5353362"/>
            <a:ext cx="4307621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spc="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Сапрыкина </a:t>
            </a:r>
          </a:p>
          <a:p>
            <a:pPr>
              <a:lnSpc>
                <a:spcPct val="80000"/>
              </a:lnSpc>
            </a:pPr>
            <a:r>
              <a:rPr lang="ru-RU" sz="1200" b="1" spc="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Виктория </a:t>
            </a:r>
          </a:p>
          <a:p>
            <a:pPr>
              <a:lnSpc>
                <a:spcPct val="80000"/>
              </a:lnSpc>
            </a:pPr>
            <a:r>
              <a:rPr lang="ru-RU" sz="1200" b="1" spc="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Валерьевна</a:t>
            </a:r>
          </a:p>
          <a:p>
            <a:pPr>
              <a:lnSpc>
                <a:spcPct val="80000"/>
              </a:lnSpc>
            </a:pPr>
            <a:endParaRPr lang="en-US" sz="1200" b="1" spc="2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AA9FC0-E23D-9D42-93DE-821F30949DE9}"/>
              </a:ext>
            </a:extLst>
          </p:cNvPr>
          <p:cNvSpPr txBox="1"/>
          <p:nvPr/>
        </p:nvSpPr>
        <p:spPr>
          <a:xfrm>
            <a:off x="6446765" y="4944085"/>
            <a:ext cx="5667889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b="1" spc="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РАЗВИТИЯ КОМПЛЕКСНЫХ ПРОЕКТОВ НТИ (АО «РВК»)</a:t>
            </a:r>
          </a:p>
          <a:p>
            <a:pPr>
              <a:lnSpc>
                <a:spcPct val="80000"/>
              </a:lnSpc>
            </a:pPr>
            <a:endParaRPr lang="en-US" sz="1050" b="1" spc="2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0F0F08E-8460-5844-817F-879A874A869F}"/>
              </a:ext>
            </a:extLst>
          </p:cNvPr>
          <p:cNvGrpSpPr/>
          <p:nvPr/>
        </p:nvGrpSpPr>
        <p:grpSpPr>
          <a:xfrm>
            <a:off x="6383626" y="2206670"/>
            <a:ext cx="5297418" cy="907220"/>
            <a:chOff x="7267054" y="4749645"/>
            <a:chExt cx="5297418" cy="90722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0A4901C-F4E5-4B4D-BD49-1C8B3824BD90}"/>
                </a:ext>
              </a:extLst>
            </p:cNvPr>
            <p:cNvSpPr txBox="1"/>
            <p:nvPr/>
          </p:nvSpPr>
          <p:spPr>
            <a:xfrm>
              <a:off x="7267054" y="4751950"/>
              <a:ext cx="4426000" cy="1354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b="1" spc="20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Миронович</a:t>
              </a:r>
              <a:r>
                <a:rPr lang="ru-RU" sz="1100" b="1" spc="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Ф.А. (система «</a:t>
              </a:r>
              <a:r>
                <a:rPr lang="ru-RU" sz="1100" b="1" spc="20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биллинга</a:t>
              </a:r>
              <a:r>
                <a:rPr lang="ru-RU" sz="1100" b="1" spc="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  <a:r>
                <a:rPr lang="en-US" sz="1100" b="1" spc="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EB2A6B2-7466-4847-9EA9-E4B24A811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631" y="4749645"/>
              <a:ext cx="1147841" cy="766422"/>
            </a:xfrm>
            <a:prstGeom prst="ellipse">
              <a:avLst/>
            </a:prstGeom>
            <a:noFill/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3581A62-925E-7F4B-8C76-75AC9A1E654F}"/>
                </a:ext>
              </a:extLst>
            </p:cNvPr>
            <p:cNvSpPr txBox="1"/>
            <p:nvPr/>
          </p:nvSpPr>
          <p:spPr>
            <a:xfrm>
              <a:off x="7267054" y="4979757"/>
              <a:ext cx="4243810" cy="67710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 sz="1100"/>
              </a:lvl1pPr>
            </a:lstStyle>
            <a:p>
              <a:pPr>
                <a:spcBef>
                  <a:spcPts val="0"/>
                </a:spcBef>
              </a:pPr>
              <a:r>
                <a:rPr lang="ru-RU" dirty="0" err="1"/>
                <a:t>Сооснователь</a:t>
              </a:r>
              <a:r>
                <a:rPr lang="ru-RU" dirty="0"/>
                <a:t> </a:t>
              </a:r>
              <a:r>
                <a:rPr lang="ru-RU" dirty="0" err="1"/>
                <a:t>Robomed</a:t>
              </a:r>
              <a:r>
                <a:rPr lang="ru-RU" dirty="0"/>
                <a:t> </a:t>
              </a:r>
              <a:r>
                <a:rPr lang="ru-RU" dirty="0" err="1"/>
                <a:t>Network</a:t>
              </a:r>
              <a:r>
                <a:rPr lang="ru-RU" dirty="0"/>
                <a:t>. Генеральный директор и основатель сети больниц «Открытая клиника». Основатель нескольких проектов в области медицины и IT. Степень магистра в области </a:t>
              </a:r>
              <a:r>
                <a:rPr lang="ru-RU" dirty="0" err="1"/>
                <a:t>междун</a:t>
              </a:r>
              <a:r>
                <a:rPr lang="ru-RU" dirty="0"/>
                <a:t>. экономики и бакалавра в области финансов.</a:t>
              </a:r>
              <a:endParaRPr lang="en-US" sz="1050" dirty="0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B7D1B0C-575D-824E-9BE2-825F681794B5}"/>
              </a:ext>
            </a:extLst>
          </p:cNvPr>
          <p:cNvGrpSpPr/>
          <p:nvPr/>
        </p:nvGrpSpPr>
        <p:grpSpPr>
          <a:xfrm>
            <a:off x="1277591" y="3665746"/>
            <a:ext cx="5600871" cy="1329405"/>
            <a:chOff x="604743" y="5662139"/>
            <a:chExt cx="5600871" cy="1329405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BC6BB780-B3D2-994E-93A0-4B44CFFC2EF4}"/>
                </a:ext>
              </a:extLst>
            </p:cNvPr>
            <p:cNvGrpSpPr/>
            <p:nvPr/>
          </p:nvGrpSpPr>
          <p:grpSpPr>
            <a:xfrm>
              <a:off x="1819480" y="5733608"/>
              <a:ext cx="4386134" cy="1257936"/>
              <a:chOff x="1819480" y="5733608"/>
              <a:chExt cx="4386134" cy="125793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60054B4-F273-3240-B22A-C3CBF86473EE}"/>
                  </a:ext>
                </a:extLst>
              </p:cNvPr>
              <p:cNvSpPr txBox="1"/>
              <p:nvPr/>
            </p:nvSpPr>
            <p:spPr>
              <a:xfrm>
                <a:off x="1910385" y="5733608"/>
                <a:ext cx="4295229" cy="406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100" b="1" spc="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Данилов М.В. (лидер инфраструктурного проекта национальный РИСК-ОФИС в рамках НБМЗ)</a:t>
                </a:r>
                <a:endParaRPr lang="en-US" sz="110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31AAF82-0BA1-0945-B488-4DD0FA4D09C7}"/>
                  </a:ext>
                </a:extLst>
              </p:cNvPr>
              <p:cNvSpPr txBox="1"/>
              <p:nvPr/>
            </p:nvSpPr>
            <p:spPr>
              <a:xfrm>
                <a:off x="1819480" y="6183631"/>
                <a:ext cx="4190738" cy="807913"/>
              </a:xfrm>
              <a:prstGeom prst="rect">
                <a:avLst/>
              </a:prstGeom>
              <a:noFill/>
            </p:spPr>
            <p:txBody>
              <a:bodyPr wrap="square" lIns="0" tIns="0" rIns="91440" bIns="0" rtlCol="0">
                <a:spAutoFit/>
              </a:bodyPr>
              <a:lstStyle>
                <a:defPPr>
                  <a:defRPr lang="en-US"/>
                </a:defPPr>
                <a:lvl1pPr marL="171450" indent="-1714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/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ru-RU" sz="1050" dirty="0"/>
                  <a:t>Вице –президент Всероссийского союза страховщиков</a:t>
                </a:r>
              </a:p>
              <a:p>
                <a:pPr>
                  <a:spcBef>
                    <a:spcPts val="0"/>
                  </a:spcBef>
                </a:pPr>
                <a:r>
                  <a:rPr lang="ru-RU" sz="1050" dirty="0"/>
                  <a:t>2003-2008 – работа в Фонде прямых инвестиций, отвечал за </a:t>
                </a:r>
                <a:r>
                  <a:rPr lang="en-US" sz="1050" dirty="0"/>
                  <a:t>M&amp;A</a:t>
                </a:r>
                <a:r>
                  <a:rPr lang="ru-RU" sz="1050" dirty="0"/>
                  <a:t>, вел проект развития медицинских клиник</a:t>
                </a:r>
              </a:p>
              <a:p>
                <a:pPr>
                  <a:spcBef>
                    <a:spcPts val="0"/>
                  </a:spcBef>
                </a:pPr>
                <a:r>
                  <a:rPr lang="ru-RU" sz="1050" dirty="0"/>
                  <a:t>2014г. – операционный запуск ВТБ «Страхование жизни», исполнительный директор до 2017г.</a:t>
                </a:r>
              </a:p>
            </p:txBody>
          </p:sp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BE585F1-5404-3241-8F9B-18D0C280C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743" y="5662139"/>
              <a:ext cx="980208" cy="973884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EBFA46B1-AC70-BE4D-924C-0FDA6035E0DF}"/>
              </a:ext>
            </a:extLst>
          </p:cNvPr>
          <p:cNvGrpSpPr/>
          <p:nvPr/>
        </p:nvGrpSpPr>
        <p:grpSpPr>
          <a:xfrm>
            <a:off x="1564702" y="5118486"/>
            <a:ext cx="5610554" cy="1140865"/>
            <a:chOff x="1765364" y="4973244"/>
            <a:chExt cx="3598207" cy="131040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6719F4-8C62-C145-B02D-942037DDEC69}"/>
                </a:ext>
              </a:extLst>
            </p:cNvPr>
            <p:cNvSpPr txBox="1"/>
            <p:nvPr/>
          </p:nvSpPr>
          <p:spPr>
            <a:xfrm>
              <a:off x="1802063" y="4973244"/>
              <a:ext cx="3561508" cy="3110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Фролов М.Ю. (инфраструктурный проект </a:t>
              </a:r>
              <a:r>
                <a:rPr lang="ru-RU" sz="1100" b="1" spc="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Фарм</a:t>
              </a:r>
              <a:r>
                <a:rPr lang="ru-RU" sz="110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-Аналитика в рамках НБМЗ)</a:t>
              </a:r>
              <a:endParaRPr lang="en-US" sz="11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FC87C5E-E34C-DF45-BABE-C1ED9EC1643B}"/>
                </a:ext>
              </a:extLst>
            </p:cNvPr>
            <p:cNvSpPr txBox="1"/>
            <p:nvPr/>
          </p:nvSpPr>
          <p:spPr>
            <a:xfrm>
              <a:off x="1765364" y="5355674"/>
              <a:ext cx="3467890" cy="927972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 sz="1100"/>
              </a:lvl1pPr>
            </a:lstStyle>
            <a:p>
              <a:pPr>
                <a:spcBef>
                  <a:spcPts val="0"/>
                </a:spcBef>
              </a:pPr>
              <a:r>
                <a:rPr lang="ru-RU" sz="1050" dirty="0"/>
                <a:t>Исполнительный директор, руководитель экспертной группы МОО «Ассоциация клинических фармакологов»</a:t>
              </a:r>
            </a:p>
            <a:p>
              <a:pPr>
                <a:spcBef>
                  <a:spcPts val="0"/>
                </a:spcBef>
              </a:pPr>
              <a:r>
                <a:rPr lang="ru-RU" sz="1050" dirty="0"/>
                <a:t>Зав. лабораторией </a:t>
              </a:r>
              <a:r>
                <a:rPr lang="ru-RU" sz="1050" dirty="0" err="1"/>
                <a:t>фармакоэкономики</a:t>
              </a:r>
              <a:r>
                <a:rPr lang="ru-RU" sz="1050" dirty="0"/>
                <a:t>, цифровой медицины и искусственного интеллекта НЦИЛС </a:t>
              </a:r>
              <a:r>
                <a:rPr lang="ru-RU" sz="1050" dirty="0" err="1"/>
                <a:t>ВолгГМУ</a:t>
              </a:r>
              <a:endParaRPr lang="ru-RU" sz="1050" dirty="0"/>
            </a:p>
            <a:p>
              <a:pPr>
                <a:spcBef>
                  <a:spcPts val="0"/>
                </a:spcBef>
              </a:pPr>
              <a:r>
                <a:rPr lang="ru-RU" sz="1050" dirty="0" err="1"/>
                <a:t>Сооснователь</a:t>
              </a:r>
              <a:r>
                <a:rPr lang="ru-RU" sz="1050" dirty="0"/>
                <a:t> и лидер проекта «Уверенный рост»</a:t>
              </a:r>
            </a:p>
          </p:txBody>
        </p:sp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3DD3792-4153-1545-80AD-38CB2DE761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45" y="5045105"/>
            <a:ext cx="861910" cy="86191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C5563D5-A03A-0540-B3EA-63F677C5D636}"/>
              </a:ext>
            </a:extLst>
          </p:cNvPr>
          <p:cNvGrpSpPr/>
          <p:nvPr/>
        </p:nvGrpSpPr>
        <p:grpSpPr>
          <a:xfrm>
            <a:off x="7008500" y="3305046"/>
            <a:ext cx="5042383" cy="1495355"/>
            <a:chOff x="6940663" y="4934096"/>
            <a:chExt cx="5042383" cy="149535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F59270B-B8BF-3141-BFF6-5C089B98FC60}"/>
                </a:ext>
              </a:extLst>
            </p:cNvPr>
            <p:cNvSpPr txBox="1"/>
            <p:nvPr/>
          </p:nvSpPr>
          <p:spPr>
            <a:xfrm>
              <a:off x="8009314" y="4934096"/>
              <a:ext cx="3766809" cy="295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20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Сорокин С.Ю.</a:t>
              </a:r>
              <a:r>
                <a:rPr lang="en-US" sz="120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(проект </a:t>
              </a:r>
              <a:r>
                <a:rPr lang="en-US" sz="1200" b="1" spc="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Botkin.AI</a:t>
              </a:r>
              <a:r>
                <a:rPr lang="ru-RU" sz="120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цифровые модели пациента</a:t>
              </a:r>
              <a:r>
                <a:rPr lang="en-US" sz="120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AEF30EE6-52DE-F94C-B3B4-520D300A9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0663" y="4993357"/>
              <a:ext cx="980208" cy="1002088"/>
            </a:xfrm>
            <a:prstGeom prst="ellipse">
              <a:avLst/>
            </a:prstGeom>
            <a:noFill/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8F437AD-710C-684B-8BE8-590C327006F6}"/>
                </a:ext>
              </a:extLst>
            </p:cNvPr>
            <p:cNvSpPr txBox="1"/>
            <p:nvPr/>
          </p:nvSpPr>
          <p:spPr>
            <a:xfrm>
              <a:off x="8050909" y="5294797"/>
              <a:ext cx="3932137" cy="1134654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 sz="1100"/>
              </a:lvl1pPr>
            </a:lstStyle>
            <a:p>
              <a:pPr>
                <a:spcBef>
                  <a:spcPts val="0"/>
                </a:spcBef>
              </a:pPr>
              <a:r>
                <a:rPr lang="en-US" sz="1050" dirty="0"/>
                <a:t>2011 - </a:t>
              </a:r>
              <a:r>
                <a:rPr lang="ru-RU" sz="1050" dirty="0"/>
                <a:t>Руководил направлением Здравоохранение в ПАО Ростелеком, участвовал в создании сервисов ЕГИСЗ РФ и других ИТ проектов для здравоохранения в России и за рубежом.</a:t>
              </a:r>
            </a:p>
            <a:p>
              <a:pPr>
                <a:spcBef>
                  <a:spcPts val="0"/>
                </a:spcBef>
              </a:pPr>
              <a:r>
                <a:rPr lang="ru-RU" sz="1050" dirty="0"/>
                <a:t>С 2015 – основатель и руководитель российской компании «</a:t>
              </a:r>
              <a:r>
                <a:rPr lang="ru-RU" sz="1050" dirty="0" err="1"/>
                <a:t>Интеллоджик</a:t>
              </a:r>
              <a:r>
                <a:rPr lang="ru-RU" sz="1050" dirty="0"/>
                <a:t>», платформа </a:t>
              </a:r>
              <a:r>
                <a:rPr lang="ru-RU" sz="1050" dirty="0" err="1"/>
                <a:t>Botkin.AI</a:t>
              </a:r>
              <a:r>
                <a:rPr lang="ru-RU" sz="1050" dirty="0"/>
                <a:t> для анализа и диагностики заболеваний с использованием технологий искусственного интеллекта 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767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X:\07 Produktion\06_Bilder_und_Hintergründe\Slide-Backgrounds\zur_Veröffentlichung\B0192 Abstract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2384"/>
            <a:ext cx="12191999" cy="73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hteck 37"/>
          <p:cNvSpPr/>
          <p:nvPr/>
        </p:nvSpPr>
        <p:spPr bwMode="gray">
          <a:xfrm>
            <a:off x="-145230" y="-449944"/>
            <a:ext cx="12316968" cy="159067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">
                <a:schemeClr val="tx1">
                  <a:alpha val="1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838" name="Rectangle 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30350" y="1400864"/>
            <a:ext cx="4866155" cy="1127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>
              <a:spcAft>
                <a:spcPct val="20000"/>
              </a:spcAft>
              <a:buClr>
                <a:srgbClr val="292929"/>
              </a:buClr>
            </a:pPr>
            <a:r>
              <a:rPr lang="en-US" sz="3200" b="1">
                <a:solidFill>
                  <a:srgbClr val="4170BA"/>
                </a:solidFill>
              </a:rPr>
              <a:t>Q1/Q2 2019</a:t>
            </a:r>
            <a:endParaRPr lang="ru-RU" sz="2000" b="1">
              <a:solidFill>
                <a:srgbClr val="4170BA"/>
              </a:solidFill>
            </a:endParaRPr>
          </a:p>
          <a:p>
            <a:pPr marL="171450" indent="-171450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Сформировать целевую карту мета-проекта</a:t>
            </a:r>
          </a:p>
          <a:p>
            <a:pPr marL="171450" indent="-171450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Укомплектовать ее участниками (в </a:t>
            </a:r>
            <a:r>
              <a:rPr lang="ru-RU" sz="160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т.ч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. </a:t>
            </a:r>
            <a:r>
              <a:rPr lang="ru-RU" sz="160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стартапами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)</a:t>
            </a:r>
          </a:p>
          <a:p>
            <a:pPr>
              <a:spcAft>
                <a:spcPct val="20000"/>
              </a:spcAft>
              <a:buClr>
                <a:srgbClr val="292929"/>
              </a:buClr>
            </a:pPr>
            <a:endParaRPr lang="ru-RU" sz="1600" b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171450" indent="-171450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endParaRPr lang="ru-RU" sz="1600" b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171450" indent="-171450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>
              <a:spcAft>
                <a:spcPct val="20000"/>
              </a:spcAft>
              <a:buClr>
                <a:srgbClr val="292929"/>
              </a:buClr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 bwMode="gray"/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4170BA"/>
                </a:solidFill>
              </a:rPr>
              <a:t>Целевые показатели мета-проекта</a:t>
            </a:r>
            <a:endParaRPr lang="en-US" b="1">
              <a:solidFill>
                <a:srgbClr val="4170BA"/>
              </a:solidFill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 bwMode="gray">
          <a:xfrm>
            <a:off x="533250" y="854995"/>
            <a:ext cx="11328400" cy="336244"/>
          </a:xfrm>
        </p:spPr>
        <p:txBody>
          <a:bodyPr/>
          <a:lstStyle/>
          <a:p>
            <a:pPr algn="ctr"/>
            <a:r>
              <a:rPr lang="ru-RU"/>
              <a:t>Выход на лидирующие позиции международного рынка </a:t>
            </a:r>
            <a:r>
              <a:rPr lang="en-US"/>
              <a:t>AI</a:t>
            </a:r>
            <a:r>
              <a:rPr lang="ru-RU"/>
              <a:t> в медицине</a:t>
            </a:r>
            <a:r>
              <a:rPr lang="en-US"/>
              <a:t>*</a:t>
            </a:r>
          </a:p>
        </p:txBody>
      </p:sp>
      <p:grpSp>
        <p:nvGrpSpPr>
          <p:cNvPr id="34" name="Gruppieren 33"/>
          <p:cNvGrpSpPr/>
          <p:nvPr/>
        </p:nvGrpSpPr>
        <p:grpSpPr bwMode="gray">
          <a:xfrm>
            <a:off x="3511354" y="912002"/>
            <a:ext cx="5175250" cy="5172075"/>
            <a:chOff x="1846263" y="704850"/>
            <a:chExt cx="5175250" cy="5172075"/>
          </a:xfrm>
          <a:effectLst>
            <a:outerShdw blurRad="508000" dist="50800" dir="5400000" algn="ctr" rotWithShape="0">
              <a:srgbClr val="000000">
                <a:alpha val="73000"/>
              </a:srgbClr>
            </a:outerShdw>
          </a:effectLst>
          <a:scene3d>
            <a:camera prst="perspectiveRelaxed">
              <a:rot lat="17700000" lon="0" rev="0"/>
            </a:camera>
            <a:lightRig rig="balanced" dir="t"/>
          </a:scene3d>
        </p:grpSpPr>
        <p:sp>
          <p:nvSpPr>
            <p:cNvPr id="39" name="Freeform 7"/>
            <p:cNvSpPr>
              <a:spLocks/>
            </p:cNvSpPr>
            <p:nvPr/>
          </p:nvSpPr>
          <p:spPr bwMode="gray">
            <a:xfrm>
              <a:off x="1846263" y="704850"/>
              <a:ext cx="2501900" cy="2498725"/>
            </a:xfrm>
            <a:custGeom>
              <a:avLst/>
              <a:gdLst/>
              <a:ahLst/>
              <a:cxnLst>
                <a:cxn ang="0">
                  <a:pos x="703" y="168"/>
                </a:cxn>
                <a:cxn ang="0">
                  <a:pos x="703" y="0"/>
                </a:cxn>
                <a:cxn ang="0">
                  <a:pos x="0" y="702"/>
                </a:cxn>
                <a:cxn ang="0">
                  <a:pos x="169" y="702"/>
                </a:cxn>
                <a:cxn ang="0">
                  <a:pos x="703" y="168"/>
                </a:cxn>
              </a:cxnLst>
              <a:rect l="0" t="0" r="r" b="b"/>
              <a:pathLst>
                <a:path w="703" h="702">
                  <a:moveTo>
                    <a:pt x="703" y="168"/>
                  </a:moveTo>
                  <a:cubicBezTo>
                    <a:pt x="703" y="0"/>
                    <a:pt x="703" y="0"/>
                    <a:pt x="703" y="0"/>
                  </a:cubicBezTo>
                  <a:cubicBezTo>
                    <a:pt x="321" y="12"/>
                    <a:pt x="13" y="320"/>
                    <a:pt x="0" y="702"/>
                  </a:cubicBezTo>
                  <a:cubicBezTo>
                    <a:pt x="169" y="702"/>
                    <a:pt x="169" y="702"/>
                    <a:pt x="169" y="702"/>
                  </a:cubicBezTo>
                  <a:cubicBezTo>
                    <a:pt x="181" y="413"/>
                    <a:pt x="414" y="180"/>
                    <a:pt x="703" y="168"/>
                  </a:cubicBezTo>
                  <a:close/>
                </a:path>
              </a:pathLst>
            </a:custGeom>
            <a:gradFill>
              <a:gsLst>
                <a:gs pos="0">
                  <a:srgbClr val="4170BA"/>
                </a:gs>
                <a:gs pos="96000">
                  <a:srgbClr val="699D4B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outerShdw blurRad="304800" sx="101000" sy="101000" algn="ctr" rotWithShape="0">
                <a:prstClr val="black">
                  <a:alpha val="71000"/>
                </a:prstClr>
              </a:outerShdw>
            </a:effectLst>
            <a:sp3d extrusionH="2794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gray">
            <a:xfrm>
              <a:off x="4519613" y="704850"/>
              <a:ext cx="2501900" cy="2498725"/>
            </a:xfrm>
            <a:custGeom>
              <a:avLst/>
              <a:gdLst/>
              <a:ahLst/>
              <a:cxnLst>
                <a:cxn ang="0">
                  <a:pos x="535" y="702"/>
                </a:cxn>
                <a:cxn ang="0">
                  <a:pos x="703" y="702"/>
                </a:cxn>
                <a:cxn ang="0">
                  <a:pos x="0" y="0"/>
                </a:cxn>
                <a:cxn ang="0">
                  <a:pos x="0" y="168"/>
                </a:cxn>
                <a:cxn ang="0">
                  <a:pos x="535" y="702"/>
                </a:cxn>
              </a:cxnLst>
              <a:rect l="0" t="0" r="r" b="b"/>
              <a:pathLst>
                <a:path w="703" h="702">
                  <a:moveTo>
                    <a:pt x="535" y="702"/>
                  </a:moveTo>
                  <a:cubicBezTo>
                    <a:pt x="703" y="702"/>
                    <a:pt x="703" y="702"/>
                    <a:pt x="703" y="702"/>
                  </a:cubicBezTo>
                  <a:cubicBezTo>
                    <a:pt x="691" y="320"/>
                    <a:pt x="383" y="12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90" y="180"/>
                    <a:pt x="523" y="413"/>
                    <a:pt x="535" y="702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304800" sx="101000" sy="101000" algn="ctr" rotWithShape="0">
                <a:prstClr val="black">
                  <a:alpha val="71000"/>
                </a:prstClr>
              </a:outerShdw>
            </a:effectLst>
            <a:sp3d extrusionH="2794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gray">
            <a:xfrm>
              <a:off x="4519613" y="3375025"/>
              <a:ext cx="2501900" cy="2501900"/>
            </a:xfrm>
            <a:custGeom>
              <a:avLst/>
              <a:gdLst/>
              <a:ahLst/>
              <a:cxnLst>
                <a:cxn ang="0">
                  <a:pos x="0" y="535"/>
                </a:cxn>
                <a:cxn ang="0">
                  <a:pos x="0" y="703"/>
                </a:cxn>
                <a:cxn ang="0">
                  <a:pos x="703" y="0"/>
                </a:cxn>
                <a:cxn ang="0">
                  <a:pos x="535" y="0"/>
                </a:cxn>
                <a:cxn ang="0">
                  <a:pos x="0" y="535"/>
                </a:cxn>
              </a:cxnLst>
              <a:rect l="0" t="0" r="r" b="b"/>
              <a:pathLst>
                <a:path w="703" h="703">
                  <a:moveTo>
                    <a:pt x="0" y="535"/>
                  </a:moveTo>
                  <a:cubicBezTo>
                    <a:pt x="0" y="703"/>
                    <a:pt x="0" y="703"/>
                    <a:pt x="0" y="703"/>
                  </a:cubicBezTo>
                  <a:cubicBezTo>
                    <a:pt x="383" y="691"/>
                    <a:pt x="691" y="383"/>
                    <a:pt x="703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23" y="290"/>
                    <a:pt x="290" y="523"/>
                    <a:pt x="0" y="535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304800" sx="101000" sy="101000" algn="ctr" rotWithShape="0">
                <a:prstClr val="black">
                  <a:alpha val="71000"/>
                </a:prstClr>
              </a:outerShdw>
            </a:effectLst>
            <a:sp3d extrusionH="2794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gray">
            <a:xfrm>
              <a:off x="1846263" y="3375025"/>
              <a:ext cx="2501900" cy="2501900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703" y="703"/>
                </a:cxn>
                <a:cxn ang="0">
                  <a:pos x="703" y="535"/>
                </a:cxn>
                <a:cxn ang="0">
                  <a:pos x="169" y="0"/>
                </a:cxn>
              </a:cxnLst>
              <a:rect l="0" t="0" r="r" b="b"/>
              <a:pathLst>
                <a:path w="703" h="70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383"/>
                    <a:pt x="321" y="691"/>
                    <a:pt x="703" y="703"/>
                  </a:cubicBezTo>
                  <a:cubicBezTo>
                    <a:pt x="703" y="535"/>
                    <a:pt x="703" y="535"/>
                    <a:pt x="703" y="535"/>
                  </a:cubicBezTo>
                  <a:cubicBezTo>
                    <a:pt x="414" y="523"/>
                    <a:pt x="181" y="290"/>
                    <a:pt x="169" y="0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304800" sx="101000" sy="101000" algn="ctr" rotWithShape="0">
                <a:prstClr val="black">
                  <a:alpha val="71000"/>
                </a:prstClr>
              </a:outerShdw>
            </a:effectLst>
            <a:sp3d extrusionH="279400">
              <a:bevelT w="25400" h="25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angle 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6590324" y="1391416"/>
            <a:ext cx="5271326" cy="1595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>
              <a:spcAft>
                <a:spcPct val="20000"/>
              </a:spcAft>
              <a:buClr>
                <a:srgbClr val="292929"/>
              </a:buClr>
            </a:pPr>
            <a:r>
              <a:rPr lang="en-US" sz="3200" b="1">
                <a:solidFill>
                  <a:srgbClr val="4170BA"/>
                </a:solidFill>
              </a:rPr>
              <a:t>Q3/Q4 </a:t>
            </a:r>
            <a:r>
              <a:rPr lang="ru-RU" sz="3200" b="1">
                <a:solidFill>
                  <a:srgbClr val="4170BA"/>
                </a:solidFill>
              </a:rPr>
              <a:t>20</a:t>
            </a:r>
            <a:r>
              <a:rPr lang="en-US" sz="3200" b="1">
                <a:solidFill>
                  <a:srgbClr val="4170BA"/>
                </a:solidFill>
              </a:rPr>
              <a:t>19</a:t>
            </a:r>
            <a:endParaRPr lang="ru-RU" sz="3200" b="1">
              <a:solidFill>
                <a:srgbClr val="4170BA"/>
              </a:solidFill>
            </a:endParaRPr>
          </a:p>
          <a:p>
            <a:pPr marL="285750" indent="-285750" algn="r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По развиваемым проектам выйти </a:t>
            </a:r>
            <a:b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на первые продажи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(операционный доход)</a:t>
            </a:r>
          </a:p>
          <a:p>
            <a:pPr marL="285750" indent="-285750" algn="r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Утвердить и запустить комплексный проект в НТИ</a:t>
            </a:r>
          </a:p>
          <a:p>
            <a:pPr marL="285750" indent="-285750" algn="r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Организовать Фонд Мета-проекта </a:t>
            </a:r>
            <a:b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и/или определить иные Фонды</a:t>
            </a:r>
            <a:b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 соглашения с ними)</a:t>
            </a:r>
            <a:b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r">
              <a:spcAft>
                <a:spcPct val="20000"/>
              </a:spcAft>
              <a:buClr>
                <a:srgbClr val="292929"/>
              </a:buClr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4391892" y="3158836"/>
            <a:ext cx="3441469" cy="1213659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  <a:effectLst>
            <a:innerShdw blurRad="292100">
              <a:prstClr val="black">
                <a:alpha val="58000"/>
              </a:prstClr>
            </a:innerShdw>
          </a:effectLst>
        </p:spPr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5139720" y="1809789"/>
            <a:ext cx="1981972" cy="1981972"/>
            <a:chOff x="2520655" y="4768875"/>
            <a:chExt cx="1800000" cy="1800000"/>
          </a:xfrm>
        </p:grpSpPr>
        <p:sp>
          <p:nvSpPr>
            <p:cNvPr id="26" name="Oval 29"/>
            <p:cNvSpPr>
              <a:spLocks noChangeArrowheads="1"/>
            </p:cNvSpPr>
            <p:nvPr/>
          </p:nvSpPr>
          <p:spPr bwMode="gray">
            <a:xfrm>
              <a:off x="2520655" y="4768875"/>
              <a:ext cx="1800000" cy="1798469"/>
            </a:xfrm>
            <a:prstGeom prst="ellipse">
              <a:avLst/>
            </a:prstGeom>
            <a:noFill/>
            <a:ln w="12700">
              <a:noFill/>
              <a:prstDash val="lgDash"/>
              <a:round/>
              <a:headEnd/>
              <a:tailEnd/>
            </a:ln>
            <a:effectLst>
              <a:outerShdw blurRad="127000" dist="127000" dir="18900000" sy="23000" kx="-1200000" algn="bl" rotWithShape="0">
                <a:prstClr val="black">
                  <a:alpha val="15000"/>
                </a:prstClr>
              </a:outerShdw>
            </a:effectLst>
          </p:spPr>
          <p:txBody>
            <a:bodyPr wrap="none" anchor="ctr"/>
            <a:lstStyle/>
            <a:p>
              <a:endParaRPr lang="de-DE" noProof="1">
                <a:solidFill>
                  <a:prstClr val="black"/>
                </a:solidFill>
              </a:endParaRPr>
            </a:p>
          </p:txBody>
        </p:sp>
        <p:grpSp>
          <p:nvGrpSpPr>
            <p:cNvPr id="19" name="Gruppieren 18"/>
            <p:cNvGrpSpPr/>
            <p:nvPr/>
          </p:nvGrpSpPr>
          <p:grpSpPr bwMode="gray">
            <a:xfrm>
              <a:off x="2520655" y="4768875"/>
              <a:ext cx="1800000" cy="1800000"/>
              <a:chOff x="2804400" y="1911431"/>
              <a:chExt cx="3535200" cy="3535200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23" name="Freeform 10" descr="© INSCALE GmbH, 15.06.2010"/>
              <p:cNvSpPr>
                <a:spLocks noEditPoints="1"/>
              </p:cNvSpPr>
              <p:nvPr/>
            </p:nvSpPr>
            <p:spPr bwMode="gray">
              <a:xfrm>
                <a:off x="2804400" y="2009308"/>
                <a:ext cx="3535200" cy="3185164"/>
              </a:xfrm>
              <a:custGeom>
                <a:avLst/>
                <a:gdLst/>
                <a:ahLst/>
                <a:cxnLst>
                  <a:cxn ang="0">
                    <a:pos x="530" y="84"/>
                  </a:cxn>
                  <a:cxn ang="0">
                    <a:pos x="1456" y="295"/>
                  </a:cxn>
                  <a:cxn ang="0">
                    <a:pos x="1519" y="325"/>
                  </a:cxn>
                  <a:cxn ang="0">
                    <a:pos x="138" y="415"/>
                  </a:cxn>
                  <a:cxn ang="0">
                    <a:pos x="163" y="444"/>
                  </a:cxn>
                  <a:cxn ang="0">
                    <a:pos x="1593" y="561"/>
                  </a:cxn>
                  <a:cxn ang="0">
                    <a:pos x="1645" y="530"/>
                  </a:cxn>
                  <a:cxn ang="0">
                    <a:pos x="1577" y="574"/>
                  </a:cxn>
                  <a:cxn ang="0">
                    <a:pos x="1613" y="598"/>
                  </a:cxn>
                  <a:cxn ang="0">
                    <a:pos x="1564" y="659"/>
                  </a:cxn>
                  <a:cxn ang="0">
                    <a:pos x="1643" y="814"/>
                  </a:cxn>
                  <a:cxn ang="0">
                    <a:pos x="1548" y="668"/>
                  </a:cxn>
                  <a:cxn ang="0">
                    <a:pos x="1555" y="704"/>
                  </a:cxn>
                  <a:cxn ang="0">
                    <a:pos x="1497" y="687"/>
                  </a:cxn>
                  <a:cxn ang="0">
                    <a:pos x="1394" y="728"/>
                  </a:cxn>
                  <a:cxn ang="0">
                    <a:pos x="1516" y="704"/>
                  </a:cxn>
                  <a:cxn ang="0">
                    <a:pos x="1612" y="784"/>
                  </a:cxn>
                  <a:cxn ang="0">
                    <a:pos x="1587" y="799"/>
                  </a:cxn>
                  <a:cxn ang="0">
                    <a:pos x="1694" y="752"/>
                  </a:cxn>
                  <a:cxn ang="0">
                    <a:pos x="1533" y="725"/>
                  </a:cxn>
                  <a:cxn ang="0">
                    <a:pos x="1559" y="743"/>
                  </a:cxn>
                  <a:cxn ang="0">
                    <a:pos x="1550" y="910"/>
                  </a:cxn>
                  <a:cxn ang="0">
                    <a:pos x="1460" y="828"/>
                  </a:cxn>
                  <a:cxn ang="0">
                    <a:pos x="1334" y="887"/>
                  </a:cxn>
                  <a:cxn ang="0">
                    <a:pos x="1340" y="1103"/>
                  </a:cxn>
                  <a:cxn ang="0">
                    <a:pos x="1473" y="1118"/>
                  </a:cxn>
                  <a:cxn ang="0">
                    <a:pos x="1581" y="1055"/>
                  </a:cxn>
                  <a:cxn ang="0">
                    <a:pos x="1649" y="872"/>
                  </a:cxn>
                  <a:cxn ang="0">
                    <a:pos x="1671" y="902"/>
                  </a:cxn>
                  <a:cxn ang="0">
                    <a:pos x="1596" y="815"/>
                  </a:cxn>
                  <a:cxn ang="0">
                    <a:pos x="1510" y="827"/>
                  </a:cxn>
                  <a:cxn ang="0">
                    <a:pos x="1589" y="865"/>
                  </a:cxn>
                  <a:cxn ang="0">
                    <a:pos x="1129" y="977"/>
                  </a:cxn>
                  <a:cxn ang="0">
                    <a:pos x="1121" y="1017"/>
                  </a:cxn>
                  <a:cxn ang="0">
                    <a:pos x="1073" y="1080"/>
                  </a:cxn>
                  <a:cxn ang="0">
                    <a:pos x="1345" y="1132"/>
                  </a:cxn>
                  <a:cxn ang="0">
                    <a:pos x="290" y="1296"/>
                  </a:cxn>
                  <a:cxn ang="0">
                    <a:pos x="689" y="58"/>
                  </a:cxn>
                  <a:cxn ang="0">
                    <a:pos x="524" y="26"/>
                  </a:cxn>
                  <a:cxn ang="0">
                    <a:pos x="231" y="343"/>
                  </a:cxn>
                  <a:cxn ang="0">
                    <a:pos x="178" y="499"/>
                  </a:cxn>
                  <a:cxn ang="0">
                    <a:pos x="64" y="623"/>
                  </a:cxn>
                  <a:cxn ang="0">
                    <a:pos x="193" y="1299"/>
                  </a:cxn>
                  <a:cxn ang="0">
                    <a:pos x="378" y="1416"/>
                  </a:cxn>
                  <a:cxn ang="0">
                    <a:pos x="342" y="1349"/>
                  </a:cxn>
                  <a:cxn ang="0">
                    <a:pos x="248" y="1245"/>
                  </a:cxn>
                  <a:cxn ang="0">
                    <a:pos x="119" y="767"/>
                  </a:cxn>
                  <a:cxn ang="0">
                    <a:pos x="139" y="607"/>
                  </a:cxn>
                  <a:cxn ang="0">
                    <a:pos x="361" y="359"/>
                  </a:cxn>
                  <a:cxn ang="0">
                    <a:pos x="432" y="296"/>
                  </a:cxn>
                  <a:cxn ang="0">
                    <a:pos x="474" y="141"/>
                  </a:cxn>
                  <a:cxn ang="0">
                    <a:pos x="545" y="68"/>
                  </a:cxn>
                  <a:cxn ang="0">
                    <a:pos x="717" y="64"/>
                  </a:cxn>
                  <a:cxn ang="0">
                    <a:pos x="1301" y="127"/>
                  </a:cxn>
                  <a:cxn ang="0">
                    <a:pos x="1393" y="183"/>
                  </a:cxn>
                  <a:cxn ang="0">
                    <a:pos x="1537" y="308"/>
                  </a:cxn>
                  <a:cxn ang="0">
                    <a:pos x="1682" y="671"/>
                  </a:cxn>
                  <a:cxn ang="0">
                    <a:pos x="1238" y="65"/>
                  </a:cxn>
                  <a:cxn ang="0">
                    <a:pos x="1413" y="215"/>
                  </a:cxn>
                  <a:cxn ang="0">
                    <a:pos x="1696" y="874"/>
                  </a:cxn>
                </a:cxnLst>
                <a:rect l="0" t="0" r="r" b="b"/>
                <a:pathLst>
                  <a:path w="1713" h="1537">
                    <a:moveTo>
                      <a:pt x="1152" y="12"/>
                    </a:moveTo>
                    <a:cubicBezTo>
                      <a:pt x="1149" y="12"/>
                      <a:pt x="1146" y="9"/>
                      <a:pt x="1145" y="11"/>
                    </a:cubicBezTo>
                    <a:cubicBezTo>
                      <a:pt x="1146" y="11"/>
                      <a:pt x="1150" y="15"/>
                      <a:pt x="1152" y="12"/>
                    </a:cubicBezTo>
                    <a:close/>
                    <a:moveTo>
                      <a:pt x="719" y="38"/>
                    </a:moveTo>
                    <a:cubicBezTo>
                      <a:pt x="708" y="38"/>
                      <a:pt x="708" y="38"/>
                      <a:pt x="708" y="38"/>
                    </a:cubicBezTo>
                    <a:cubicBezTo>
                      <a:pt x="708" y="41"/>
                      <a:pt x="719" y="43"/>
                      <a:pt x="719" y="38"/>
                    </a:cubicBezTo>
                    <a:close/>
                    <a:moveTo>
                      <a:pt x="763" y="72"/>
                    </a:moveTo>
                    <a:cubicBezTo>
                      <a:pt x="762" y="76"/>
                      <a:pt x="769" y="76"/>
                      <a:pt x="771" y="74"/>
                    </a:cubicBezTo>
                    <a:cubicBezTo>
                      <a:pt x="768" y="74"/>
                      <a:pt x="765" y="70"/>
                      <a:pt x="763" y="72"/>
                    </a:cubicBezTo>
                    <a:close/>
                    <a:moveTo>
                      <a:pt x="775" y="74"/>
                    </a:moveTo>
                    <a:cubicBezTo>
                      <a:pt x="778" y="76"/>
                      <a:pt x="786" y="80"/>
                      <a:pt x="788" y="76"/>
                    </a:cubicBezTo>
                    <a:cubicBezTo>
                      <a:pt x="783" y="77"/>
                      <a:pt x="779" y="72"/>
                      <a:pt x="775" y="74"/>
                    </a:cubicBezTo>
                    <a:close/>
                    <a:moveTo>
                      <a:pt x="530" y="84"/>
                    </a:moveTo>
                    <a:cubicBezTo>
                      <a:pt x="534" y="85"/>
                      <a:pt x="533" y="80"/>
                      <a:pt x="535" y="84"/>
                    </a:cubicBezTo>
                    <a:cubicBezTo>
                      <a:pt x="536" y="83"/>
                      <a:pt x="536" y="83"/>
                      <a:pt x="537" y="83"/>
                    </a:cubicBezTo>
                    <a:cubicBezTo>
                      <a:pt x="536" y="80"/>
                      <a:pt x="537" y="78"/>
                      <a:pt x="538" y="75"/>
                    </a:cubicBezTo>
                    <a:cubicBezTo>
                      <a:pt x="532" y="75"/>
                      <a:pt x="531" y="80"/>
                      <a:pt x="530" y="84"/>
                    </a:cubicBezTo>
                    <a:close/>
                    <a:moveTo>
                      <a:pt x="530" y="88"/>
                    </a:moveTo>
                    <a:cubicBezTo>
                      <a:pt x="530" y="92"/>
                      <a:pt x="532" y="98"/>
                      <a:pt x="527" y="101"/>
                    </a:cubicBezTo>
                    <a:cubicBezTo>
                      <a:pt x="533" y="99"/>
                      <a:pt x="537" y="94"/>
                      <a:pt x="538" y="87"/>
                    </a:cubicBezTo>
                    <a:cubicBezTo>
                      <a:pt x="535" y="87"/>
                      <a:pt x="533" y="90"/>
                      <a:pt x="530" y="88"/>
                    </a:cubicBezTo>
                    <a:close/>
                    <a:moveTo>
                      <a:pt x="1311" y="135"/>
                    </a:moveTo>
                    <a:cubicBezTo>
                      <a:pt x="1308" y="134"/>
                      <a:pt x="1306" y="128"/>
                      <a:pt x="1303" y="130"/>
                    </a:cubicBezTo>
                    <a:cubicBezTo>
                      <a:pt x="1306" y="131"/>
                      <a:pt x="1308" y="138"/>
                      <a:pt x="1311" y="135"/>
                    </a:cubicBezTo>
                    <a:close/>
                    <a:moveTo>
                      <a:pt x="1414" y="226"/>
                    </a:moveTo>
                    <a:cubicBezTo>
                      <a:pt x="1414" y="223"/>
                      <a:pt x="1413" y="221"/>
                      <a:pt x="1410" y="221"/>
                    </a:cubicBezTo>
                    <a:cubicBezTo>
                      <a:pt x="1409" y="225"/>
                      <a:pt x="1413" y="224"/>
                      <a:pt x="1412" y="228"/>
                    </a:cubicBezTo>
                    <a:cubicBezTo>
                      <a:pt x="1406" y="237"/>
                      <a:pt x="1416" y="247"/>
                      <a:pt x="1421" y="252"/>
                    </a:cubicBezTo>
                    <a:cubicBezTo>
                      <a:pt x="1425" y="264"/>
                      <a:pt x="1425" y="274"/>
                      <a:pt x="1434" y="281"/>
                    </a:cubicBezTo>
                    <a:cubicBezTo>
                      <a:pt x="1434" y="279"/>
                      <a:pt x="1431" y="277"/>
                      <a:pt x="1434" y="276"/>
                    </a:cubicBezTo>
                    <a:cubicBezTo>
                      <a:pt x="1436" y="279"/>
                      <a:pt x="1439" y="282"/>
                      <a:pt x="1441" y="287"/>
                    </a:cubicBezTo>
                    <a:cubicBezTo>
                      <a:pt x="1444" y="288"/>
                      <a:pt x="1441" y="283"/>
                      <a:pt x="1444" y="284"/>
                    </a:cubicBezTo>
                    <a:cubicBezTo>
                      <a:pt x="1444" y="290"/>
                      <a:pt x="1454" y="291"/>
                      <a:pt x="1456" y="289"/>
                    </a:cubicBezTo>
                    <a:cubicBezTo>
                      <a:pt x="1458" y="291"/>
                      <a:pt x="1455" y="292"/>
                      <a:pt x="1456" y="295"/>
                    </a:cubicBezTo>
                    <a:cubicBezTo>
                      <a:pt x="1462" y="296"/>
                      <a:pt x="1461" y="304"/>
                      <a:pt x="1468" y="306"/>
                    </a:cubicBezTo>
                    <a:cubicBezTo>
                      <a:pt x="1472" y="301"/>
                      <a:pt x="1466" y="298"/>
                      <a:pt x="1467" y="295"/>
                    </a:cubicBezTo>
                    <a:cubicBezTo>
                      <a:pt x="1469" y="297"/>
                      <a:pt x="1469" y="295"/>
                      <a:pt x="1472" y="296"/>
                    </a:cubicBezTo>
                    <a:cubicBezTo>
                      <a:pt x="1472" y="298"/>
                      <a:pt x="1474" y="298"/>
                      <a:pt x="1473" y="301"/>
                    </a:cubicBezTo>
                    <a:cubicBezTo>
                      <a:pt x="1472" y="301"/>
                      <a:pt x="1472" y="300"/>
                      <a:pt x="1470" y="300"/>
                    </a:cubicBezTo>
                    <a:cubicBezTo>
                      <a:pt x="1470" y="306"/>
                      <a:pt x="1475" y="306"/>
                      <a:pt x="1476" y="311"/>
                    </a:cubicBezTo>
                    <a:cubicBezTo>
                      <a:pt x="1478" y="312"/>
                      <a:pt x="1478" y="310"/>
                      <a:pt x="1479" y="310"/>
                    </a:cubicBezTo>
                    <a:cubicBezTo>
                      <a:pt x="1484" y="311"/>
                      <a:pt x="1483" y="317"/>
                      <a:pt x="1488" y="318"/>
                    </a:cubicBezTo>
                    <a:cubicBezTo>
                      <a:pt x="1491" y="309"/>
                      <a:pt x="1477" y="305"/>
                      <a:pt x="1477" y="300"/>
                    </a:cubicBezTo>
                    <a:cubicBezTo>
                      <a:pt x="1483" y="304"/>
                      <a:pt x="1486" y="309"/>
                      <a:pt x="1494" y="311"/>
                    </a:cubicBezTo>
                    <a:cubicBezTo>
                      <a:pt x="1486" y="299"/>
                      <a:pt x="1477" y="287"/>
                      <a:pt x="1459" y="284"/>
                    </a:cubicBezTo>
                    <a:cubicBezTo>
                      <a:pt x="1456" y="276"/>
                      <a:pt x="1452" y="269"/>
                      <a:pt x="1446" y="263"/>
                    </a:cubicBezTo>
                    <a:cubicBezTo>
                      <a:pt x="1446" y="266"/>
                      <a:pt x="1450" y="268"/>
                      <a:pt x="1447" y="269"/>
                    </a:cubicBezTo>
                    <a:cubicBezTo>
                      <a:pt x="1438" y="262"/>
                      <a:pt x="1428" y="252"/>
                      <a:pt x="1423" y="240"/>
                    </a:cubicBezTo>
                    <a:cubicBezTo>
                      <a:pt x="1423" y="239"/>
                      <a:pt x="1424" y="237"/>
                      <a:pt x="1424" y="237"/>
                    </a:cubicBezTo>
                    <a:cubicBezTo>
                      <a:pt x="1423" y="232"/>
                      <a:pt x="1416" y="223"/>
                      <a:pt x="1414" y="226"/>
                    </a:cubicBezTo>
                    <a:close/>
                    <a:moveTo>
                      <a:pt x="1519" y="325"/>
                    </a:moveTo>
                    <a:cubicBezTo>
                      <a:pt x="1520" y="328"/>
                      <a:pt x="1521" y="329"/>
                      <a:pt x="1524" y="330"/>
                    </a:cubicBezTo>
                    <a:cubicBezTo>
                      <a:pt x="1524" y="326"/>
                      <a:pt x="1521" y="326"/>
                      <a:pt x="1519" y="325"/>
                    </a:cubicBezTo>
                    <a:close/>
                    <a:moveTo>
                      <a:pt x="928" y="336"/>
                    </a:moveTo>
                    <a:cubicBezTo>
                      <a:pt x="928" y="340"/>
                      <a:pt x="935" y="341"/>
                      <a:pt x="934" y="335"/>
                    </a:cubicBezTo>
                    <a:cubicBezTo>
                      <a:pt x="931" y="335"/>
                      <a:pt x="929" y="335"/>
                      <a:pt x="928" y="336"/>
                    </a:cubicBezTo>
                    <a:close/>
                    <a:moveTo>
                      <a:pt x="913" y="346"/>
                    </a:moveTo>
                    <a:cubicBezTo>
                      <a:pt x="916" y="348"/>
                      <a:pt x="922" y="346"/>
                      <a:pt x="922" y="341"/>
                    </a:cubicBezTo>
                    <a:cubicBezTo>
                      <a:pt x="920" y="333"/>
                      <a:pt x="913" y="340"/>
                      <a:pt x="913" y="346"/>
                    </a:cubicBezTo>
                    <a:close/>
                    <a:moveTo>
                      <a:pt x="901" y="344"/>
                    </a:moveTo>
                    <a:cubicBezTo>
                      <a:pt x="904" y="350"/>
                      <a:pt x="894" y="346"/>
                      <a:pt x="893" y="351"/>
                    </a:cubicBezTo>
                    <a:cubicBezTo>
                      <a:pt x="898" y="355"/>
                      <a:pt x="903" y="351"/>
                      <a:pt x="908" y="349"/>
                    </a:cubicBezTo>
                    <a:cubicBezTo>
                      <a:pt x="908" y="345"/>
                      <a:pt x="903" y="346"/>
                      <a:pt x="901" y="344"/>
                    </a:cubicBezTo>
                    <a:close/>
                    <a:moveTo>
                      <a:pt x="901" y="357"/>
                    </a:moveTo>
                    <a:cubicBezTo>
                      <a:pt x="896" y="354"/>
                      <a:pt x="890" y="358"/>
                      <a:pt x="884" y="357"/>
                    </a:cubicBezTo>
                    <a:cubicBezTo>
                      <a:pt x="875" y="364"/>
                      <a:pt x="895" y="369"/>
                      <a:pt x="901" y="364"/>
                    </a:cubicBezTo>
                    <a:cubicBezTo>
                      <a:pt x="899" y="360"/>
                      <a:pt x="897" y="360"/>
                      <a:pt x="901" y="357"/>
                    </a:cubicBezTo>
                    <a:close/>
                    <a:moveTo>
                      <a:pt x="138" y="415"/>
                    </a:moveTo>
                    <a:cubicBezTo>
                      <a:pt x="134" y="415"/>
                      <a:pt x="133" y="417"/>
                      <a:pt x="132" y="420"/>
                    </a:cubicBezTo>
                    <a:cubicBezTo>
                      <a:pt x="136" y="421"/>
                      <a:pt x="137" y="417"/>
                      <a:pt x="138" y="415"/>
                    </a:cubicBezTo>
                    <a:close/>
                    <a:moveTo>
                      <a:pt x="130" y="417"/>
                    </a:moveTo>
                    <a:cubicBezTo>
                      <a:pt x="128" y="421"/>
                      <a:pt x="124" y="422"/>
                      <a:pt x="124" y="429"/>
                    </a:cubicBezTo>
                    <a:cubicBezTo>
                      <a:pt x="129" y="428"/>
                      <a:pt x="130" y="419"/>
                      <a:pt x="130" y="417"/>
                    </a:cubicBezTo>
                    <a:close/>
                    <a:moveTo>
                      <a:pt x="1576" y="428"/>
                    </a:moveTo>
                    <a:cubicBezTo>
                      <a:pt x="1578" y="441"/>
                      <a:pt x="1584" y="458"/>
                      <a:pt x="1592" y="468"/>
                    </a:cubicBezTo>
                    <a:cubicBezTo>
                      <a:pt x="1593" y="451"/>
                      <a:pt x="1585" y="437"/>
                      <a:pt x="1576" y="428"/>
                    </a:cubicBezTo>
                    <a:close/>
                    <a:moveTo>
                      <a:pt x="128" y="436"/>
                    </a:moveTo>
                    <a:cubicBezTo>
                      <a:pt x="127" y="439"/>
                      <a:pt x="123" y="443"/>
                      <a:pt x="124" y="446"/>
                    </a:cubicBezTo>
                    <a:cubicBezTo>
                      <a:pt x="126" y="443"/>
                      <a:pt x="132" y="441"/>
                      <a:pt x="128" y="436"/>
                    </a:cubicBezTo>
                    <a:close/>
                    <a:moveTo>
                      <a:pt x="118" y="437"/>
                    </a:moveTo>
                    <a:cubicBezTo>
                      <a:pt x="117" y="444"/>
                      <a:pt x="110" y="450"/>
                      <a:pt x="111" y="455"/>
                    </a:cubicBezTo>
                    <a:cubicBezTo>
                      <a:pt x="113" y="450"/>
                      <a:pt x="121" y="441"/>
                      <a:pt x="118" y="437"/>
                    </a:cubicBezTo>
                    <a:close/>
                    <a:moveTo>
                      <a:pt x="112" y="495"/>
                    </a:moveTo>
                    <a:cubicBezTo>
                      <a:pt x="113" y="473"/>
                      <a:pt x="139" y="464"/>
                      <a:pt x="146" y="448"/>
                    </a:cubicBezTo>
                    <a:cubicBezTo>
                      <a:pt x="150" y="447"/>
                      <a:pt x="157" y="446"/>
                      <a:pt x="163" y="444"/>
                    </a:cubicBezTo>
                    <a:cubicBezTo>
                      <a:pt x="154" y="432"/>
                      <a:pt x="144" y="446"/>
                      <a:pt x="135" y="450"/>
                    </a:cubicBezTo>
                    <a:cubicBezTo>
                      <a:pt x="128" y="463"/>
                      <a:pt x="116" y="465"/>
                      <a:pt x="111" y="481"/>
                    </a:cubicBezTo>
                    <a:cubicBezTo>
                      <a:pt x="102" y="487"/>
                      <a:pt x="98" y="497"/>
                      <a:pt x="92" y="505"/>
                    </a:cubicBezTo>
                    <a:cubicBezTo>
                      <a:pt x="103" y="506"/>
                      <a:pt x="103" y="496"/>
                      <a:pt x="112" y="495"/>
                    </a:cubicBezTo>
                    <a:close/>
                    <a:moveTo>
                      <a:pt x="146" y="459"/>
                    </a:moveTo>
                    <a:cubicBezTo>
                      <a:pt x="148" y="459"/>
                      <a:pt x="150" y="459"/>
                      <a:pt x="149" y="455"/>
                    </a:cubicBezTo>
                    <a:cubicBezTo>
                      <a:pt x="146" y="455"/>
                      <a:pt x="145" y="456"/>
                      <a:pt x="146" y="459"/>
                    </a:cubicBezTo>
                    <a:close/>
                    <a:moveTo>
                      <a:pt x="92" y="496"/>
                    </a:moveTo>
                    <a:cubicBezTo>
                      <a:pt x="88" y="495"/>
                      <a:pt x="89" y="499"/>
                      <a:pt x="88" y="502"/>
                    </a:cubicBezTo>
                    <a:cubicBezTo>
                      <a:pt x="91" y="502"/>
                      <a:pt x="92" y="499"/>
                      <a:pt x="92" y="496"/>
                    </a:cubicBezTo>
                    <a:close/>
                    <a:moveTo>
                      <a:pt x="1606" y="540"/>
                    </a:moveTo>
                    <a:cubicBezTo>
                      <a:pt x="1603" y="524"/>
                      <a:pt x="1602" y="509"/>
                      <a:pt x="1589" y="502"/>
                    </a:cubicBezTo>
                    <a:cubicBezTo>
                      <a:pt x="1587" y="522"/>
                      <a:pt x="1598" y="536"/>
                      <a:pt x="1598" y="554"/>
                    </a:cubicBezTo>
                    <a:cubicBezTo>
                      <a:pt x="1594" y="553"/>
                      <a:pt x="1591" y="549"/>
                      <a:pt x="1586" y="549"/>
                    </a:cubicBezTo>
                    <a:cubicBezTo>
                      <a:pt x="1582" y="552"/>
                      <a:pt x="1581" y="563"/>
                      <a:pt x="1588" y="564"/>
                    </a:cubicBezTo>
                    <a:cubicBezTo>
                      <a:pt x="1590" y="562"/>
                      <a:pt x="1589" y="557"/>
                      <a:pt x="1591" y="555"/>
                    </a:cubicBezTo>
                    <a:cubicBezTo>
                      <a:pt x="1593" y="557"/>
                      <a:pt x="1592" y="560"/>
                      <a:pt x="1593" y="561"/>
                    </a:cubicBezTo>
                    <a:cubicBezTo>
                      <a:pt x="1597" y="562"/>
                      <a:pt x="1596" y="559"/>
                      <a:pt x="1599" y="559"/>
                    </a:cubicBezTo>
                    <a:cubicBezTo>
                      <a:pt x="1606" y="564"/>
                      <a:pt x="1595" y="578"/>
                      <a:pt x="1604" y="582"/>
                    </a:cubicBezTo>
                    <a:cubicBezTo>
                      <a:pt x="1603" y="575"/>
                      <a:pt x="1609" y="569"/>
                      <a:pt x="1603" y="565"/>
                    </a:cubicBezTo>
                    <a:cubicBezTo>
                      <a:pt x="1607" y="560"/>
                      <a:pt x="1609" y="552"/>
                      <a:pt x="1610" y="543"/>
                    </a:cubicBezTo>
                    <a:cubicBezTo>
                      <a:pt x="1609" y="541"/>
                      <a:pt x="1607" y="541"/>
                      <a:pt x="1606" y="540"/>
                    </a:cubicBezTo>
                    <a:close/>
                    <a:moveTo>
                      <a:pt x="99" y="526"/>
                    </a:moveTo>
                    <a:cubicBezTo>
                      <a:pt x="103" y="523"/>
                      <a:pt x="110" y="519"/>
                      <a:pt x="112" y="511"/>
                    </a:cubicBezTo>
                    <a:cubicBezTo>
                      <a:pt x="106" y="513"/>
                      <a:pt x="98" y="519"/>
                      <a:pt x="99" y="526"/>
                    </a:cubicBezTo>
                    <a:close/>
                    <a:moveTo>
                      <a:pt x="73" y="545"/>
                    </a:moveTo>
                    <a:cubicBezTo>
                      <a:pt x="73" y="537"/>
                      <a:pt x="80" y="533"/>
                      <a:pt x="85" y="533"/>
                    </a:cubicBezTo>
                    <a:cubicBezTo>
                      <a:pt x="86" y="529"/>
                      <a:pt x="88" y="528"/>
                      <a:pt x="89" y="524"/>
                    </a:cubicBezTo>
                    <a:cubicBezTo>
                      <a:pt x="85" y="523"/>
                      <a:pt x="83" y="529"/>
                      <a:pt x="81" y="527"/>
                    </a:cubicBezTo>
                    <a:cubicBezTo>
                      <a:pt x="82" y="521"/>
                      <a:pt x="86" y="517"/>
                      <a:pt x="88" y="512"/>
                    </a:cubicBezTo>
                    <a:cubicBezTo>
                      <a:pt x="73" y="520"/>
                      <a:pt x="67" y="536"/>
                      <a:pt x="59" y="551"/>
                    </a:cubicBezTo>
                    <a:cubicBezTo>
                      <a:pt x="65" y="550"/>
                      <a:pt x="66" y="542"/>
                      <a:pt x="73" y="545"/>
                    </a:cubicBezTo>
                    <a:close/>
                    <a:moveTo>
                      <a:pt x="1658" y="557"/>
                    </a:moveTo>
                    <a:cubicBezTo>
                      <a:pt x="1659" y="547"/>
                      <a:pt x="1652" y="532"/>
                      <a:pt x="1645" y="530"/>
                    </a:cubicBezTo>
                    <a:cubicBezTo>
                      <a:pt x="1650" y="539"/>
                      <a:pt x="1650" y="552"/>
                      <a:pt x="1658" y="557"/>
                    </a:cubicBezTo>
                    <a:close/>
                    <a:moveTo>
                      <a:pt x="53" y="556"/>
                    </a:moveTo>
                    <a:cubicBezTo>
                      <a:pt x="53" y="562"/>
                      <a:pt x="47" y="562"/>
                      <a:pt x="47" y="569"/>
                    </a:cubicBezTo>
                    <a:cubicBezTo>
                      <a:pt x="50" y="570"/>
                      <a:pt x="56" y="561"/>
                      <a:pt x="53" y="556"/>
                    </a:cubicBezTo>
                    <a:close/>
                    <a:moveTo>
                      <a:pt x="1578" y="581"/>
                    </a:moveTo>
                    <a:cubicBezTo>
                      <a:pt x="1575" y="583"/>
                      <a:pt x="1573" y="586"/>
                      <a:pt x="1574" y="592"/>
                    </a:cubicBezTo>
                    <a:cubicBezTo>
                      <a:pt x="1579" y="593"/>
                      <a:pt x="1579" y="589"/>
                      <a:pt x="1582" y="588"/>
                    </a:cubicBezTo>
                    <a:cubicBezTo>
                      <a:pt x="1584" y="592"/>
                      <a:pt x="1583" y="598"/>
                      <a:pt x="1586" y="601"/>
                    </a:cubicBezTo>
                    <a:cubicBezTo>
                      <a:pt x="1586" y="598"/>
                      <a:pt x="1584" y="593"/>
                      <a:pt x="1587" y="592"/>
                    </a:cubicBezTo>
                    <a:cubicBezTo>
                      <a:pt x="1592" y="600"/>
                      <a:pt x="1584" y="615"/>
                      <a:pt x="1595" y="617"/>
                    </a:cubicBezTo>
                    <a:cubicBezTo>
                      <a:pt x="1597" y="608"/>
                      <a:pt x="1590" y="604"/>
                      <a:pt x="1593" y="597"/>
                    </a:cubicBezTo>
                    <a:cubicBezTo>
                      <a:pt x="1596" y="597"/>
                      <a:pt x="1596" y="601"/>
                      <a:pt x="1598" y="599"/>
                    </a:cubicBezTo>
                    <a:cubicBezTo>
                      <a:pt x="1598" y="592"/>
                      <a:pt x="1597" y="587"/>
                      <a:pt x="1596" y="582"/>
                    </a:cubicBezTo>
                    <a:cubicBezTo>
                      <a:pt x="1595" y="581"/>
                      <a:pt x="1592" y="583"/>
                      <a:pt x="1588" y="582"/>
                    </a:cubicBezTo>
                    <a:cubicBezTo>
                      <a:pt x="1587" y="586"/>
                      <a:pt x="1593" y="589"/>
                      <a:pt x="1589" y="592"/>
                    </a:cubicBezTo>
                    <a:cubicBezTo>
                      <a:pt x="1588" y="590"/>
                      <a:pt x="1586" y="581"/>
                      <a:pt x="1584" y="586"/>
                    </a:cubicBezTo>
                    <a:cubicBezTo>
                      <a:pt x="1582" y="581"/>
                      <a:pt x="1578" y="579"/>
                      <a:pt x="1577" y="574"/>
                    </a:cubicBezTo>
                    <a:cubicBezTo>
                      <a:pt x="1579" y="573"/>
                      <a:pt x="1581" y="572"/>
                      <a:pt x="1583" y="572"/>
                    </a:cubicBezTo>
                    <a:cubicBezTo>
                      <a:pt x="1579" y="549"/>
                      <a:pt x="1561" y="585"/>
                      <a:pt x="1578" y="581"/>
                    </a:cubicBezTo>
                    <a:close/>
                    <a:moveTo>
                      <a:pt x="1587" y="632"/>
                    </a:moveTo>
                    <a:cubicBezTo>
                      <a:pt x="1590" y="635"/>
                      <a:pt x="1593" y="642"/>
                      <a:pt x="1598" y="640"/>
                    </a:cubicBezTo>
                    <a:cubicBezTo>
                      <a:pt x="1597" y="631"/>
                      <a:pt x="1590" y="628"/>
                      <a:pt x="1588" y="620"/>
                    </a:cubicBezTo>
                    <a:cubicBezTo>
                      <a:pt x="1578" y="618"/>
                      <a:pt x="1579" y="606"/>
                      <a:pt x="1572" y="600"/>
                    </a:cubicBezTo>
                    <a:cubicBezTo>
                      <a:pt x="1573" y="599"/>
                      <a:pt x="1575" y="599"/>
                      <a:pt x="1574" y="596"/>
                    </a:cubicBezTo>
                    <a:cubicBezTo>
                      <a:pt x="1570" y="593"/>
                      <a:pt x="1569" y="599"/>
                      <a:pt x="1565" y="599"/>
                    </a:cubicBezTo>
                    <a:cubicBezTo>
                      <a:pt x="1568" y="613"/>
                      <a:pt x="1561" y="624"/>
                      <a:pt x="1568" y="633"/>
                    </a:cubicBezTo>
                    <a:cubicBezTo>
                      <a:pt x="1569" y="632"/>
                      <a:pt x="1569" y="630"/>
                      <a:pt x="1571" y="629"/>
                    </a:cubicBezTo>
                    <a:cubicBezTo>
                      <a:pt x="1574" y="635"/>
                      <a:pt x="1569" y="638"/>
                      <a:pt x="1570" y="645"/>
                    </a:cubicBezTo>
                    <a:cubicBezTo>
                      <a:pt x="1579" y="651"/>
                      <a:pt x="1586" y="643"/>
                      <a:pt x="1587" y="632"/>
                    </a:cubicBezTo>
                    <a:close/>
                    <a:moveTo>
                      <a:pt x="1579" y="595"/>
                    </a:moveTo>
                    <a:cubicBezTo>
                      <a:pt x="1580" y="597"/>
                      <a:pt x="1579" y="601"/>
                      <a:pt x="1583" y="600"/>
                    </a:cubicBezTo>
                    <a:cubicBezTo>
                      <a:pt x="1583" y="598"/>
                      <a:pt x="1583" y="596"/>
                      <a:pt x="1582" y="595"/>
                    </a:cubicBezTo>
                    <a:lnTo>
                      <a:pt x="1579" y="595"/>
                    </a:lnTo>
                    <a:close/>
                    <a:moveTo>
                      <a:pt x="1613" y="598"/>
                    </a:moveTo>
                    <a:cubicBezTo>
                      <a:pt x="1612" y="620"/>
                      <a:pt x="1625" y="632"/>
                      <a:pt x="1631" y="649"/>
                    </a:cubicBezTo>
                    <a:cubicBezTo>
                      <a:pt x="1629" y="634"/>
                      <a:pt x="1621" y="624"/>
                      <a:pt x="1616" y="612"/>
                    </a:cubicBezTo>
                    <a:cubicBezTo>
                      <a:pt x="1620" y="608"/>
                      <a:pt x="1616" y="600"/>
                      <a:pt x="1613" y="598"/>
                    </a:cubicBezTo>
                    <a:close/>
                    <a:moveTo>
                      <a:pt x="54" y="629"/>
                    </a:moveTo>
                    <a:cubicBezTo>
                      <a:pt x="55" y="628"/>
                      <a:pt x="58" y="623"/>
                      <a:pt x="55" y="621"/>
                    </a:cubicBezTo>
                    <a:cubicBezTo>
                      <a:pt x="55" y="623"/>
                      <a:pt x="52" y="627"/>
                      <a:pt x="54" y="629"/>
                    </a:cubicBezTo>
                    <a:close/>
                    <a:moveTo>
                      <a:pt x="1310" y="675"/>
                    </a:moveTo>
                    <a:cubicBezTo>
                      <a:pt x="1314" y="674"/>
                      <a:pt x="1312" y="666"/>
                      <a:pt x="1314" y="662"/>
                    </a:cubicBezTo>
                    <a:cubicBezTo>
                      <a:pt x="1323" y="662"/>
                      <a:pt x="1324" y="654"/>
                      <a:pt x="1334" y="655"/>
                    </a:cubicBezTo>
                    <a:cubicBezTo>
                      <a:pt x="1334" y="652"/>
                      <a:pt x="1334" y="648"/>
                      <a:pt x="1331" y="648"/>
                    </a:cubicBezTo>
                    <a:cubicBezTo>
                      <a:pt x="1324" y="656"/>
                      <a:pt x="1293" y="662"/>
                      <a:pt x="1310" y="675"/>
                    </a:cubicBezTo>
                    <a:close/>
                    <a:moveTo>
                      <a:pt x="1601" y="655"/>
                    </a:moveTo>
                    <a:cubicBezTo>
                      <a:pt x="1600" y="653"/>
                      <a:pt x="1601" y="649"/>
                      <a:pt x="1597" y="649"/>
                    </a:cubicBezTo>
                    <a:cubicBezTo>
                      <a:pt x="1595" y="651"/>
                      <a:pt x="1596" y="656"/>
                      <a:pt x="1598" y="657"/>
                    </a:cubicBezTo>
                    <a:cubicBezTo>
                      <a:pt x="1598" y="656"/>
                      <a:pt x="1600" y="656"/>
                      <a:pt x="1601" y="655"/>
                    </a:cubicBezTo>
                    <a:close/>
                    <a:moveTo>
                      <a:pt x="1561" y="650"/>
                    </a:moveTo>
                    <a:cubicBezTo>
                      <a:pt x="1560" y="654"/>
                      <a:pt x="1561" y="658"/>
                      <a:pt x="1564" y="659"/>
                    </a:cubicBezTo>
                    <a:cubicBezTo>
                      <a:pt x="1563" y="656"/>
                      <a:pt x="1565" y="650"/>
                      <a:pt x="1561" y="650"/>
                    </a:cubicBezTo>
                    <a:close/>
                    <a:moveTo>
                      <a:pt x="1376" y="658"/>
                    </a:moveTo>
                    <a:cubicBezTo>
                      <a:pt x="1375" y="655"/>
                      <a:pt x="1373" y="652"/>
                      <a:pt x="1369" y="652"/>
                    </a:cubicBezTo>
                    <a:cubicBezTo>
                      <a:pt x="1365" y="657"/>
                      <a:pt x="1372" y="661"/>
                      <a:pt x="1376" y="658"/>
                    </a:cubicBezTo>
                    <a:close/>
                    <a:moveTo>
                      <a:pt x="1573" y="656"/>
                    </a:moveTo>
                    <a:cubicBezTo>
                      <a:pt x="1573" y="659"/>
                      <a:pt x="1574" y="660"/>
                      <a:pt x="1575" y="661"/>
                    </a:cubicBezTo>
                    <a:cubicBezTo>
                      <a:pt x="1577" y="659"/>
                      <a:pt x="1576" y="655"/>
                      <a:pt x="1573" y="656"/>
                    </a:cubicBezTo>
                    <a:close/>
                    <a:moveTo>
                      <a:pt x="1606" y="656"/>
                    </a:moveTo>
                    <a:cubicBezTo>
                      <a:pt x="1606" y="659"/>
                      <a:pt x="1607" y="661"/>
                      <a:pt x="1609" y="663"/>
                    </a:cubicBezTo>
                    <a:cubicBezTo>
                      <a:pt x="1611" y="661"/>
                      <a:pt x="1608" y="659"/>
                      <a:pt x="1609" y="656"/>
                    </a:cubicBezTo>
                    <a:lnTo>
                      <a:pt x="1606" y="656"/>
                    </a:lnTo>
                    <a:close/>
                    <a:moveTo>
                      <a:pt x="1623" y="742"/>
                    </a:moveTo>
                    <a:cubicBezTo>
                      <a:pt x="1623" y="744"/>
                      <a:pt x="1619" y="741"/>
                      <a:pt x="1620" y="744"/>
                    </a:cubicBezTo>
                    <a:cubicBezTo>
                      <a:pt x="1621" y="755"/>
                      <a:pt x="1634" y="764"/>
                      <a:pt x="1624" y="774"/>
                    </a:cubicBezTo>
                    <a:cubicBezTo>
                      <a:pt x="1626" y="789"/>
                      <a:pt x="1627" y="807"/>
                      <a:pt x="1635" y="816"/>
                    </a:cubicBezTo>
                    <a:cubicBezTo>
                      <a:pt x="1634" y="813"/>
                      <a:pt x="1634" y="809"/>
                      <a:pt x="1636" y="806"/>
                    </a:cubicBezTo>
                    <a:cubicBezTo>
                      <a:pt x="1639" y="807"/>
                      <a:pt x="1640" y="812"/>
                      <a:pt x="1643" y="814"/>
                    </a:cubicBezTo>
                    <a:cubicBezTo>
                      <a:pt x="1644" y="812"/>
                      <a:pt x="1644" y="809"/>
                      <a:pt x="1646" y="810"/>
                    </a:cubicBezTo>
                    <a:cubicBezTo>
                      <a:pt x="1647" y="814"/>
                      <a:pt x="1649" y="818"/>
                      <a:pt x="1652" y="820"/>
                    </a:cubicBezTo>
                    <a:cubicBezTo>
                      <a:pt x="1652" y="817"/>
                      <a:pt x="1652" y="814"/>
                      <a:pt x="1654" y="813"/>
                    </a:cubicBezTo>
                    <a:cubicBezTo>
                      <a:pt x="1654" y="819"/>
                      <a:pt x="1656" y="822"/>
                      <a:pt x="1660" y="824"/>
                    </a:cubicBezTo>
                    <a:cubicBezTo>
                      <a:pt x="1662" y="802"/>
                      <a:pt x="1680" y="782"/>
                      <a:pt x="1666" y="762"/>
                    </a:cubicBezTo>
                    <a:cubicBezTo>
                      <a:pt x="1665" y="761"/>
                      <a:pt x="1661" y="763"/>
                      <a:pt x="1661" y="761"/>
                    </a:cubicBezTo>
                    <a:cubicBezTo>
                      <a:pt x="1665" y="735"/>
                      <a:pt x="1644" y="720"/>
                      <a:pt x="1644" y="691"/>
                    </a:cubicBezTo>
                    <a:cubicBezTo>
                      <a:pt x="1634" y="685"/>
                      <a:pt x="1638" y="666"/>
                      <a:pt x="1630" y="658"/>
                    </a:cubicBezTo>
                    <a:cubicBezTo>
                      <a:pt x="1627" y="666"/>
                      <a:pt x="1621" y="668"/>
                      <a:pt x="1614" y="671"/>
                    </a:cubicBezTo>
                    <a:cubicBezTo>
                      <a:pt x="1614" y="677"/>
                      <a:pt x="1618" y="677"/>
                      <a:pt x="1621" y="680"/>
                    </a:cubicBezTo>
                    <a:cubicBezTo>
                      <a:pt x="1622" y="684"/>
                      <a:pt x="1618" y="683"/>
                      <a:pt x="1619" y="687"/>
                    </a:cubicBezTo>
                    <a:cubicBezTo>
                      <a:pt x="1621" y="689"/>
                      <a:pt x="1624" y="689"/>
                      <a:pt x="1625" y="690"/>
                    </a:cubicBezTo>
                    <a:cubicBezTo>
                      <a:pt x="1623" y="696"/>
                      <a:pt x="1628" y="708"/>
                      <a:pt x="1620" y="710"/>
                    </a:cubicBezTo>
                    <a:cubicBezTo>
                      <a:pt x="1620" y="714"/>
                      <a:pt x="1621" y="715"/>
                      <a:pt x="1621" y="719"/>
                    </a:cubicBezTo>
                    <a:cubicBezTo>
                      <a:pt x="1618" y="721"/>
                      <a:pt x="1616" y="726"/>
                      <a:pt x="1614" y="731"/>
                    </a:cubicBezTo>
                    <a:cubicBezTo>
                      <a:pt x="1617" y="735"/>
                      <a:pt x="1623" y="735"/>
                      <a:pt x="1623" y="742"/>
                    </a:cubicBezTo>
                    <a:close/>
                    <a:moveTo>
                      <a:pt x="1548" y="668"/>
                    </a:moveTo>
                    <a:cubicBezTo>
                      <a:pt x="1547" y="667"/>
                      <a:pt x="1547" y="667"/>
                      <a:pt x="1547" y="666"/>
                    </a:cubicBezTo>
                    <a:cubicBezTo>
                      <a:pt x="1542" y="666"/>
                      <a:pt x="1542" y="666"/>
                      <a:pt x="1542" y="666"/>
                    </a:cubicBezTo>
                    <a:cubicBezTo>
                      <a:pt x="1542" y="668"/>
                      <a:pt x="1542" y="670"/>
                      <a:pt x="1543" y="671"/>
                    </a:cubicBezTo>
                    <a:cubicBezTo>
                      <a:pt x="1546" y="672"/>
                      <a:pt x="1548" y="670"/>
                      <a:pt x="1548" y="668"/>
                    </a:cubicBezTo>
                    <a:close/>
                    <a:moveTo>
                      <a:pt x="1350" y="702"/>
                    </a:moveTo>
                    <a:cubicBezTo>
                      <a:pt x="1351" y="700"/>
                      <a:pt x="1354" y="700"/>
                      <a:pt x="1353" y="697"/>
                    </a:cubicBezTo>
                    <a:cubicBezTo>
                      <a:pt x="1346" y="688"/>
                      <a:pt x="1330" y="688"/>
                      <a:pt x="1324" y="677"/>
                    </a:cubicBezTo>
                    <a:cubicBezTo>
                      <a:pt x="1325" y="675"/>
                      <a:pt x="1329" y="676"/>
                      <a:pt x="1328" y="672"/>
                    </a:cubicBezTo>
                    <a:cubicBezTo>
                      <a:pt x="1326" y="669"/>
                      <a:pt x="1324" y="666"/>
                      <a:pt x="1317" y="667"/>
                    </a:cubicBezTo>
                    <a:cubicBezTo>
                      <a:pt x="1310" y="689"/>
                      <a:pt x="1330" y="700"/>
                      <a:pt x="1350" y="702"/>
                    </a:cubicBezTo>
                    <a:close/>
                    <a:moveTo>
                      <a:pt x="1274" y="691"/>
                    </a:moveTo>
                    <a:cubicBezTo>
                      <a:pt x="1282" y="690"/>
                      <a:pt x="1291" y="682"/>
                      <a:pt x="1293" y="671"/>
                    </a:cubicBezTo>
                    <a:cubicBezTo>
                      <a:pt x="1287" y="669"/>
                      <a:pt x="1272" y="680"/>
                      <a:pt x="1274" y="691"/>
                    </a:cubicBezTo>
                    <a:close/>
                    <a:moveTo>
                      <a:pt x="1541" y="696"/>
                    </a:moveTo>
                    <a:cubicBezTo>
                      <a:pt x="1546" y="696"/>
                      <a:pt x="1547" y="698"/>
                      <a:pt x="1547" y="702"/>
                    </a:cubicBezTo>
                    <a:cubicBezTo>
                      <a:pt x="1547" y="705"/>
                      <a:pt x="1542" y="703"/>
                      <a:pt x="1542" y="707"/>
                    </a:cubicBezTo>
                    <a:cubicBezTo>
                      <a:pt x="1546" y="712"/>
                      <a:pt x="1552" y="706"/>
                      <a:pt x="1555" y="704"/>
                    </a:cubicBezTo>
                    <a:cubicBezTo>
                      <a:pt x="1558" y="695"/>
                      <a:pt x="1557" y="681"/>
                      <a:pt x="1550" y="672"/>
                    </a:cubicBezTo>
                    <a:cubicBezTo>
                      <a:pt x="1548" y="680"/>
                      <a:pt x="1553" y="687"/>
                      <a:pt x="1551" y="692"/>
                    </a:cubicBezTo>
                    <a:cubicBezTo>
                      <a:pt x="1546" y="691"/>
                      <a:pt x="1549" y="682"/>
                      <a:pt x="1541" y="684"/>
                    </a:cubicBezTo>
                    <a:cubicBezTo>
                      <a:pt x="1540" y="689"/>
                      <a:pt x="1542" y="692"/>
                      <a:pt x="1541" y="696"/>
                    </a:cubicBezTo>
                    <a:close/>
                    <a:moveTo>
                      <a:pt x="207" y="678"/>
                    </a:moveTo>
                    <a:cubicBezTo>
                      <a:pt x="204" y="678"/>
                      <a:pt x="204" y="678"/>
                      <a:pt x="204" y="678"/>
                    </a:cubicBezTo>
                    <a:cubicBezTo>
                      <a:pt x="204" y="683"/>
                      <a:pt x="201" y="684"/>
                      <a:pt x="198" y="684"/>
                    </a:cubicBezTo>
                    <a:cubicBezTo>
                      <a:pt x="198" y="688"/>
                      <a:pt x="198" y="688"/>
                      <a:pt x="198" y="688"/>
                    </a:cubicBezTo>
                    <a:cubicBezTo>
                      <a:pt x="203" y="686"/>
                      <a:pt x="200" y="692"/>
                      <a:pt x="202" y="694"/>
                    </a:cubicBezTo>
                    <a:cubicBezTo>
                      <a:pt x="204" y="694"/>
                      <a:pt x="206" y="693"/>
                      <a:pt x="207" y="693"/>
                    </a:cubicBezTo>
                    <a:cubicBezTo>
                      <a:pt x="208" y="689"/>
                      <a:pt x="206" y="687"/>
                      <a:pt x="205" y="686"/>
                    </a:cubicBezTo>
                    <a:cubicBezTo>
                      <a:pt x="212" y="685"/>
                      <a:pt x="204" y="681"/>
                      <a:pt x="207" y="678"/>
                    </a:cubicBezTo>
                    <a:close/>
                    <a:moveTo>
                      <a:pt x="1525" y="706"/>
                    </a:moveTo>
                    <a:cubicBezTo>
                      <a:pt x="1526" y="704"/>
                      <a:pt x="1528" y="703"/>
                      <a:pt x="1527" y="699"/>
                    </a:cubicBezTo>
                    <a:cubicBezTo>
                      <a:pt x="1525" y="697"/>
                      <a:pt x="1525" y="701"/>
                      <a:pt x="1522" y="700"/>
                    </a:cubicBezTo>
                    <a:cubicBezTo>
                      <a:pt x="1519" y="695"/>
                      <a:pt x="1516" y="689"/>
                      <a:pt x="1511" y="685"/>
                    </a:cubicBezTo>
                    <a:cubicBezTo>
                      <a:pt x="1506" y="687"/>
                      <a:pt x="1501" y="686"/>
                      <a:pt x="1497" y="687"/>
                    </a:cubicBezTo>
                    <a:cubicBezTo>
                      <a:pt x="1494" y="692"/>
                      <a:pt x="1496" y="701"/>
                      <a:pt x="1492" y="706"/>
                    </a:cubicBezTo>
                    <a:cubicBezTo>
                      <a:pt x="1491" y="706"/>
                      <a:pt x="1491" y="704"/>
                      <a:pt x="1490" y="704"/>
                    </a:cubicBezTo>
                    <a:cubicBezTo>
                      <a:pt x="1489" y="708"/>
                      <a:pt x="1489" y="710"/>
                      <a:pt x="1486" y="711"/>
                    </a:cubicBezTo>
                    <a:cubicBezTo>
                      <a:pt x="1479" y="708"/>
                      <a:pt x="1475" y="703"/>
                      <a:pt x="1476" y="694"/>
                    </a:cubicBezTo>
                    <a:cubicBezTo>
                      <a:pt x="1473" y="692"/>
                      <a:pt x="1469" y="691"/>
                      <a:pt x="1468" y="688"/>
                    </a:cubicBezTo>
                    <a:cubicBezTo>
                      <a:pt x="1471" y="685"/>
                      <a:pt x="1465" y="682"/>
                      <a:pt x="1465" y="680"/>
                    </a:cubicBezTo>
                    <a:cubicBezTo>
                      <a:pt x="1434" y="684"/>
                      <a:pt x="1406" y="677"/>
                      <a:pt x="1382" y="690"/>
                    </a:cubicBezTo>
                    <a:cubicBezTo>
                      <a:pt x="1382" y="694"/>
                      <a:pt x="1382" y="698"/>
                      <a:pt x="1379" y="699"/>
                    </a:cubicBezTo>
                    <a:cubicBezTo>
                      <a:pt x="1375" y="699"/>
                      <a:pt x="1366" y="699"/>
                      <a:pt x="1362" y="701"/>
                    </a:cubicBezTo>
                    <a:cubicBezTo>
                      <a:pt x="1361" y="708"/>
                      <a:pt x="1367" y="708"/>
                      <a:pt x="1368" y="714"/>
                    </a:cubicBezTo>
                    <a:cubicBezTo>
                      <a:pt x="1365" y="718"/>
                      <a:pt x="1361" y="719"/>
                      <a:pt x="1356" y="721"/>
                    </a:cubicBezTo>
                    <a:cubicBezTo>
                      <a:pt x="1355" y="729"/>
                      <a:pt x="1350" y="733"/>
                      <a:pt x="1343" y="729"/>
                    </a:cubicBezTo>
                    <a:cubicBezTo>
                      <a:pt x="1343" y="732"/>
                      <a:pt x="1343" y="735"/>
                      <a:pt x="1342" y="736"/>
                    </a:cubicBezTo>
                    <a:cubicBezTo>
                      <a:pt x="1334" y="737"/>
                      <a:pt x="1330" y="742"/>
                      <a:pt x="1328" y="749"/>
                    </a:cubicBezTo>
                    <a:cubicBezTo>
                      <a:pt x="1342" y="740"/>
                      <a:pt x="1361" y="759"/>
                      <a:pt x="1367" y="739"/>
                    </a:cubicBezTo>
                    <a:cubicBezTo>
                      <a:pt x="1372" y="739"/>
                      <a:pt x="1372" y="739"/>
                      <a:pt x="1372" y="739"/>
                    </a:cubicBezTo>
                    <a:cubicBezTo>
                      <a:pt x="1371" y="726"/>
                      <a:pt x="1388" y="734"/>
                      <a:pt x="1394" y="728"/>
                    </a:cubicBezTo>
                    <a:cubicBezTo>
                      <a:pt x="1395" y="733"/>
                      <a:pt x="1401" y="732"/>
                      <a:pt x="1400" y="740"/>
                    </a:cubicBezTo>
                    <a:cubicBezTo>
                      <a:pt x="1402" y="742"/>
                      <a:pt x="1408" y="741"/>
                      <a:pt x="1409" y="744"/>
                    </a:cubicBezTo>
                    <a:cubicBezTo>
                      <a:pt x="1407" y="746"/>
                      <a:pt x="1402" y="744"/>
                      <a:pt x="1402" y="748"/>
                    </a:cubicBezTo>
                    <a:cubicBezTo>
                      <a:pt x="1404" y="752"/>
                      <a:pt x="1406" y="754"/>
                      <a:pt x="1409" y="756"/>
                    </a:cubicBezTo>
                    <a:cubicBezTo>
                      <a:pt x="1415" y="753"/>
                      <a:pt x="1419" y="760"/>
                      <a:pt x="1424" y="760"/>
                    </a:cubicBezTo>
                    <a:cubicBezTo>
                      <a:pt x="1430" y="760"/>
                      <a:pt x="1432" y="755"/>
                      <a:pt x="1437" y="751"/>
                    </a:cubicBezTo>
                    <a:cubicBezTo>
                      <a:pt x="1442" y="756"/>
                      <a:pt x="1449" y="760"/>
                      <a:pt x="1456" y="763"/>
                    </a:cubicBezTo>
                    <a:cubicBezTo>
                      <a:pt x="1458" y="752"/>
                      <a:pt x="1452" y="749"/>
                      <a:pt x="1447" y="745"/>
                    </a:cubicBezTo>
                    <a:cubicBezTo>
                      <a:pt x="1450" y="740"/>
                      <a:pt x="1452" y="736"/>
                      <a:pt x="1454" y="728"/>
                    </a:cubicBezTo>
                    <a:cubicBezTo>
                      <a:pt x="1463" y="726"/>
                      <a:pt x="1476" y="721"/>
                      <a:pt x="1484" y="726"/>
                    </a:cubicBezTo>
                    <a:cubicBezTo>
                      <a:pt x="1488" y="722"/>
                      <a:pt x="1496" y="722"/>
                      <a:pt x="1499" y="719"/>
                    </a:cubicBezTo>
                    <a:cubicBezTo>
                      <a:pt x="1501" y="724"/>
                      <a:pt x="1500" y="731"/>
                      <a:pt x="1506" y="731"/>
                    </a:cubicBezTo>
                    <a:cubicBezTo>
                      <a:pt x="1506" y="722"/>
                      <a:pt x="1506" y="722"/>
                      <a:pt x="1506" y="722"/>
                    </a:cubicBezTo>
                    <a:cubicBezTo>
                      <a:pt x="1507" y="719"/>
                      <a:pt x="1514" y="722"/>
                      <a:pt x="1514" y="719"/>
                    </a:cubicBezTo>
                    <a:cubicBezTo>
                      <a:pt x="1510" y="713"/>
                      <a:pt x="1503" y="710"/>
                      <a:pt x="1497" y="705"/>
                    </a:cubicBezTo>
                    <a:cubicBezTo>
                      <a:pt x="1504" y="701"/>
                      <a:pt x="1507" y="712"/>
                      <a:pt x="1513" y="710"/>
                    </a:cubicBezTo>
                    <a:cubicBezTo>
                      <a:pt x="1515" y="710"/>
                      <a:pt x="1514" y="705"/>
                      <a:pt x="1516" y="704"/>
                    </a:cubicBezTo>
                    <a:cubicBezTo>
                      <a:pt x="1519" y="705"/>
                      <a:pt x="1521" y="707"/>
                      <a:pt x="1525" y="706"/>
                    </a:cubicBezTo>
                    <a:close/>
                    <a:moveTo>
                      <a:pt x="1262" y="683"/>
                    </a:moveTo>
                    <a:cubicBezTo>
                      <a:pt x="1262" y="689"/>
                      <a:pt x="1262" y="689"/>
                      <a:pt x="1262" y="689"/>
                    </a:cubicBezTo>
                    <a:cubicBezTo>
                      <a:pt x="1265" y="689"/>
                      <a:pt x="1267" y="687"/>
                      <a:pt x="1267" y="684"/>
                    </a:cubicBezTo>
                    <a:cubicBezTo>
                      <a:pt x="1266" y="683"/>
                      <a:pt x="1264" y="683"/>
                      <a:pt x="1262" y="683"/>
                    </a:cubicBezTo>
                    <a:close/>
                    <a:moveTo>
                      <a:pt x="1232" y="697"/>
                    </a:moveTo>
                    <a:cubicBezTo>
                      <a:pt x="1239" y="696"/>
                      <a:pt x="1246" y="694"/>
                      <a:pt x="1248" y="687"/>
                    </a:cubicBezTo>
                    <a:cubicBezTo>
                      <a:pt x="1241" y="688"/>
                      <a:pt x="1234" y="691"/>
                      <a:pt x="1232" y="697"/>
                    </a:cubicBezTo>
                    <a:close/>
                    <a:moveTo>
                      <a:pt x="196" y="694"/>
                    </a:moveTo>
                    <a:cubicBezTo>
                      <a:pt x="199" y="694"/>
                      <a:pt x="199" y="689"/>
                      <a:pt x="196" y="689"/>
                    </a:cubicBezTo>
                    <a:cubicBezTo>
                      <a:pt x="196" y="690"/>
                      <a:pt x="195" y="691"/>
                      <a:pt x="196" y="694"/>
                    </a:cubicBezTo>
                    <a:close/>
                    <a:moveTo>
                      <a:pt x="1222" y="693"/>
                    </a:moveTo>
                    <a:cubicBezTo>
                      <a:pt x="1217" y="695"/>
                      <a:pt x="1211" y="703"/>
                      <a:pt x="1214" y="706"/>
                    </a:cubicBezTo>
                    <a:cubicBezTo>
                      <a:pt x="1219" y="704"/>
                      <a:pt x="1226" y="700"/>
                      <a:pt x="1222" y="693"/>
                    </a:cubicBezTo>
                    <a:close/>
                    <a:moveTo>
                      <a:pt x="1604" y="812"/>
                    </a:moveTo>
                    <a:cubicBezTo>
                      <a:pt x="1609" y="805"/>
                      <a:pt x="1603" y="789"/>
                      <a:pt x="1609" y="781"/>
                    </a:cubicBezTo>
                    <a:cubicBezTo>
                      <a:pt x="1611" y="781"/>
                      <a:pt x="1609" y="785"/>
                      <a:pt x="1612" y="784"/>
                    </a:cubicBezTo>
                    <a:cubicBezTo>
                      <a:pt x="1615" y="776"/>
                      <a:pt x="1615" y="767"/>
                      <a:pt x="1611" y="762"/>
                    </a:cubicBezTo>
                    <a:cubicBezTo>
                      <a:pt x="1616" y="746"/>
                      <a:pt x="1609" y="726"/>
                      <a:pt x="1604" y="712"/>
                    </a:cubicBezTo>
                    <a:cubicBezTo>
                      <a:pt x="1594" y="717"/>
                      <a:pt x="1588" y="707"/>
                      <a:pt x="1581" y="704"/>
                    </a:cubicBezTo>
                    <a:cubicBezTo>
                      <a:pt x="1580" y="699"/>
                      <a:pt x="1575" y="693"/>
                      <a:pt x="1571" y="694"/>
                    </a:cubicBezTo>
                    <a:cubicBezTo>
                      <a:pt x="1574" y="703"/>
                      <a:pt x="1577" y="714"/>
                      <a:pt x="1587" y="718"/>
                    </a:cubicBezTo>
                    <a:cubicBezTo>
                      <a:pt x="1589" y="719"/>
                      <a:pt x="1592" y="716"/>
                      <a:pt x="1595" y="718"/>
                    </a:cubicBezTo>
                    <a:cubicBezTo>
                      <a:pt x="1597" y="718"/>
                      <a:pt x="1597" y="722"/>
                      <a:pt x="1598" y="723"/>
                    </a:cubicBezTo>
                    <a:cubicBezTo>
                      <a:pt x="1601" y="726"/>
                      <a:pt x="1604" y="724"/>
                      <a:pt x="1607" y="726"/>
                    </a:cubicBezTo>
                    <a:cubicBezTo>
                      <a:pt x="1607" y="731"/>
                      <a:pt x="1608" y="735"/>
                      <a:pt x="1608" y="741"/>
                    </a:cubicBezTo>
                    <a:cubicBezTo>
                      <a:pt x="1602" y="739"/>
                      <a:pt x="1602" y="743"/>
                      <a:pt x="1600" y="744"/>
                    </a:cubicBezTo>
                    <a:cubicBezTo>
                      <a:pt x="1598" y="736"/>
                      <a:pt x="1591" y="728"/>
                      <a:pt x="1586" y="726"/>
                    </a:cubicBezTo>
                    <a:cubicBezTo>
                      <a:pt x="1585" y="734"/>
                      <a:pt x="1593" y="741"/>
                      <a:pt x="1594" y="749"/>
                    </a:cubicBezTo>
                    <a:cubicBezTo>
                      <a:pt x="1592" y="748"/>
                      <a:pt x="1592" y="751"/>
                      <a:pt x="1589" y="750"/>
                    </a:cubicBezTo>
                    <a:cubicBezTo>
                      <a:pt x="1592" y="760"/>
                      <a:pt x="1582" y="760"/>
                      <a:pt x="1587" y="769"/>
                    </a:cubicBezTo>
                    <a:cubicBezTo>
                      <a:pt x="1583" y="774"/>
                      <a:pt x="1576" y="775"/>
                      <a:pt x="1578" y="785"/>
                    </a:cubicBezTo>
                    <a:cubicBezTo>
                      <a:pt x="1583" y="786"/>
                      <a:pt x="1581" y="791"/>
                      <a:pt x="1581" y="796"/>
                    </a:cubicBezTo>
                    <a:cubicBezTo>
                      <a:pt x="1583" y="797"/>
                      <a:pt x="1585" y="798"/>
                      <a:pt x="1587" y="799"/>
                    </a:cubicBezTo>
                    <a:cubicBezTo>
                      <a:pt x="1592" y="786"/>
                      <a:pt x="1596" y="772"/>
                      <a:pt x="1603" y="760"/>
                    </a:cubicBezTo>
                    <a:cubicBezTo>
                      <a:pt x="1603" y="772"/>
                      <a:pt x="1592" y="808"/>
                      <a:pt x="1604" y="812"/>
                    </a:cubicBezTo>
                    <a:close/>
                    <a:moveTo>
                      <a:pt x="187" y="697"/>
                    </a:moveTo>
                    <a:cubicBezTo>
                      <a:pt x="188" y="698"/>
                      <a:pt x="189" y="699"/>
                      <a:pt x="191" y="698"/>
                    </a:cubicBezTo>
                    <a:cubicBezTo>
                      <a:pt x="191" y="696"/>
                      <a:pt x="190" y="695"/>
                      <a:pt x="189" y="695"/>
                    </a:cubicBezTo>
                    <a:cubicBezTo>
                      <a:pt x="189" y="696"/>
                      <a:pt x="187" y="696"/>
                      <a:pt x="187" y="697"/>
                    </a:cubicBezTo>
                    <a:close/>
                    <a:moveTo>
                      <a:pt x="1253" y="697"/>
                    </a:moveTo>
                    <a:cubicBezTo>
                      <a:pt x="1252" y="701"/>
                      <a:pt x="1256" y="700"/>
                      <a:pt x="1255" y="703"/>
                    </a:cubicBezTo>
                    <a:cubicBezTo>
                      <a:pt x="1252" y="703"/>
                      <a:pt x="1251" y="704"/>
                      <a:pt x="1251" y="707"/>
                    </a:cubicBezTo>
                    <a:cubicBezTo>
                      <a:pt x="1258" y="709"/>
                      <a:pt x="1257" y="698"/>
                      <a:pt x="1266" y="700"/>
                    </a:cubicBezTo>
                    <a:cubicBezTo>
                      <a:pt x="1264" y="693"/>
                      <a:pt x="1259" y="700"/>
                      <a:pt x="1253" y="697"/>
                    </a:cubicBezTo>
                    <a:close/>
                    <a:moveTo>
                      <a:pt x="1692" y="805"/>
                    </a:moveTo>
                    <a:cubicBezTo>
                      <a:pt x="1700" y="797"/>
                      <a:pt x="1701" y="784"/>
                      <a:pt x="1703" y="769"/>
                    </a:cubicBezTo>
                    <a:cubicBezTo>
                      <a:pt x="1705" y="747"/>
                      <a:pt x="1704" y="720"/>
                      <a:pt x="1701" y="701"/>
                    </a:cubicBezTo>
                    <a:cubicBezTo>
                      <a:pt x="1701" y="715"/>
                      <a:pt x="1702" y="730"/>
                      <a:pt x="1700" y="742"/>
                    </a:cubicBezTo>
                    <a:cubicBezTo>
                      <a:pt x="1700" y="740"/>
                      <a:pt x="1700" y="739"/>
                      <a:pt x="1699" y="739"/>
                    </a:cubicBezTo>
                    <a:cubicBezTo>
                      <a:pt x="1700" y="744"/>
                      <a:pt x="1695" y="747"/>
                      <a:pt x="1694" y="752"/>
                    </a:cubicBezTo>
                    <a:cubicBezTo>
                      <a:pt x="1692" y="762"/>
                      <a:pt x="1695" y="773"/>
                      <a:pt x="1693" y="784"/>
                    </a:cubicBezTo>
                    <a:cubicBezTo>
                      <a:pt x="1691" y="792"/>
                      <a:pt x="1685" y="799"/>
                      <a:pt x="1692" y="805"/>
                    </a:cubicBezTo>
                    <a:close/>
                    <a:moveTo>
                      <a:pt x="1234" y="706"/>
                    </a:moveTo>
                    <a:cubicBezTo>
                      <a:pt x="1230" y="704"/>
                      <a:pt x="1222" y="705"/>
                      <a:pt x="1221" y="710"/>
                    </a:cubicBezTo>
                    <a:cubicBezTo>
                      <a:pt x="1223" y="714"/>
                      <a:pt x="1229" y="712"/>
                      <a:pt x="1233" y="711"/>
                    </a:cubicBezTo>
                    <a:cubicBezTo>
                      <a:pt x="1233" y="709"/>
                      <a:pt x="1235" y="709"/>
                      <a:pt x="1234" y="706"/>
                    </a:cubicBezTo>
                    <a:close/>
                    <a:moveTo>
                      <a:pt x="1204" y="718"/>
                    </a:moveTo>
                    <a:cubicBezTo>
                      <a:pt x="1206" y="723"/>
                      <a:pt x="1213" y="718"/>
                      <a:pt x="1213" y="714"/>
                    </a:cubicBezTo>
                    <a:cubicBezTo>
                      <a:pt x="1209" y="714"/>
                      <a:pt x="1205" y="714"/>
                      <a:pt x="1204" y="718"/>
                    </a:cubicBezTo>
                    <a:close/>
                    <a:moveTo>
                      <a:pt x="1531" y="737"/>
                    </a:moveTo>
                    <a:cubicBezTo>
                      <a:pt x="1532" y="736"/>
                      <a:pt x="1531" y="733"/>
                      <a:pt x="1533" y="733"/>
                    </a:cubicBezTo>
                    <a:cubicBezTo>
                      <a:pt x="1535" y="736"/>
                      <a:pt x="1540" y="738"/>
                      <a:pt x="1541" y="742"/>
                    </a:cubicBezTo>
                    <a:cubicBezTo>
                      <a:pt x="1542" y="739"/>
                      <a:pt x="1543" y="742"/>
                      <a:pt x="1545" y="742"/>
                    </a:cubicBezTo>
                    <a:cubicBezTo>
                      <a:pt x="1549" y="732"/>
                      <a:pt x="1537" y="730"/>
                      <a:pt x="1535" y="723"/>
                    </a:cubicBezTo>
                    <a:cubicBezTo>
                      <a:pt x="1536" y="722"/>
                      <a:pt x="1537" y="721"/>
                      <a:pt x="1537" y="718"/>
                    </a:cubicBezTo>
                    <a:cubicBezTo>
                      <a:pt x="1533" y="717"/>
                      <a:pt x="1532" y="715"/>
                      <a:pt x="1529" y="715"/>
                    </a:cubicBezTo>
                    <a:cubicBezTo>
                      <a:pt x="1528" y="720"/>
                      <a:pt x="1533" y="721"/>
                      <a:pt x="1533" y="725"/>
                    </a:cubicBezTo>
                    <a:cubicBezTo>
                      <a:pt x="1530" y="725"/>
                      <a:pt x="1527" y="726"/>
                      <a:pt x="1525" y="726"/>
                    </a:cubicBezTo>
                    <a:cubicBezTo>
                      <a:pt x="1526" y="731"/>
                      <a:pt x="1521" y="730"/>
                      <a:pt x="1522" y="736"/>
                    </a:cubicBezTo>
                    <a:cubicBezTo>
                      <a:pt x="1526" y="735"/>
                      <a:pt x="1528" y="735"/>
                      <a:pt x="1531" y="737"/>
                    </a:cubicBezTo>
                    <a:close/>
                    <a:moveTo>
                      <a:pt x="1564" y="733"/>
                    </a:moveTo>
                    <a:cubicBezTo>
                      <a:pt x="1568" y="735"/>
                      <a:pt x="1571" y="742"/>
                      <a:pt x="1577" y="739"/>
                    </a:cubicBezTo>
                    <a:cubicBezTo>
                      <a:pt x="1576" y="734"/>
                      <a:pt x="1567" y="732"/>
                      <a:pt x="1564" y="733"/>
                    </a:cubicBezTo>
                    <a:close/>
                    <a:moveTo>
                      <a:pt x="1586" y="743"/>
                    </a:moveTo>
                    <a:cubicBezTo>
                      <a:pt x="1588" y="741"/>
                      <a:pt x="1585" y="738"/>
                      <a:pt x="1583" y="738"/>
                    </a:cubicBezTo>
                    <a:cubicBezTo>
                      <a:pt x="1583" y="741"/>
                      <a:pt x="1582" y="744"/>
                      <a:pt x="1586" y="743"/>
                    </a:cubicBezTo>
                    <a:close/>
                    <a:moveTo>
                      <a:pt x="1490" y="759"/>
                    </a:moveTo>
                    <a:cubicBezTo>
                      <a:pt x="1492" y="752"/>
                      <a:pt x="1491" y="747"/>
                      <a:pt x="1489" y="741"/>
                    </a:cubicBezTo>
                    <a:cubicBezTo>
                      <a:pt x="1486" y="741"/>
                      <a:pt x="1486" y="741"/>
                      <a:pt x="1486" y="741"/>
                    </a:cubicBezTo>
                    <a:cubicBezTo>
                      <a:pt x="1490" y="746"/>
                      <a:pt x="1484" y="755"/>
                      <a:pt x="1490" y="759"/>
                    </a:cubicBezTo>
                    <a:close/>
                    <a:moveTo>
                      <a:pt x="1559" y="743"/>
                    </a:moveTo>
                    <a:cubicBezTo>
                      <a:pt x="1551" y="740"/>
                      <a:pt x="1551" y="749"/>
                      <a:pt x="1554" y="752"/>
                    </a:cubicBezTo>
                    <a:cubicBezTo>
                      <a:pt x="1556" y="752"/>
                      <a:pt x="1557" y="752"/>
                      <a:pt x="1559" y="752"/>
                    </a:cubicBezTo>
                    <a:cubicBezTo>
                      <a:pt x="1561" y="749"/>
                      <a:pt x="1560" y="747"/>
                      <a:pt x="1559" y="743"/>
                    </a:cubicBezTo>
                    <a:close/>
                    <a:moveTo>
                      <a:pt x="1676" y="743"/>
                    </a:moveTo>
                    <a:cubicBezTo>
                      <a:pt x="1676" y="746"/>
                      <a:pt x="1675" y="749"/>
                      <a:pt x="1678" y="749"/>
                    </a:cubicBezTo>
                    <a:cubicBezTo>
                      <a:pt x="1677" y="747"/>
                      <a:pt x="1679" y="743"/>
                      <a:pt x="1676" y="743"/>
                    </a:cubicBezTo>
                    <a:close/>
                    <a:moveTo>
                      <a:pt x="1012" y="752"/>
                    </a:moveTo>
                    <a:cubicBezTo>
                      <a:pt x="1012" y="761"/>
                      <a:pt x="1021" y="761"/>
                      <a:pt x="1029" y="763"/>
                    </a:cubicBezTo>
                    <a:cubicBezTo>
                      <a:pt x="1027" y="755"/>
                      <a:pt x="1019" y="754"/>
                      <a:pt x="1012" y="752"/>
                    </a:cubicBezTo>
                    <a:close/>
                    <a:moveTo>
                      <a:pt x="1031" y="767"/>
                    </a:moveTo>
                    <a:cubicBezTo>
                      <a:pt x="1025" y="778"/>
                      <a:pt x="1040" y="782"/>
                      <a:pt x="1046" y="776"/>
                    </a:cubicBezTo>
                    <a:cubicBezTo>
                      <a:pt x="1045" y="769"/>
                      <a:pt x="1039" y="767"/>
                      <a:pt x="1031" y="767"/>
                    </a:cubicBezTo>
                    <a:close/>
                    <a:moveTo>
                      <a:pt x="1581" y="1055"/>
                    </a:moveTo>
                    <a:cubicBezTo>
                      <a:pt x="1581" y="1036"/>
                      <a:pt x="1576" y="1014"/>
                      <a:pt x="1569" y="999"/>
                    </a:cubicBezTo>
                    <a:cubicBezTo>
                      <a:pt x="1556" y="993"/>
                      <a:pt x="1559" y="974"/>
                      <a:pt x="1555" y="960"/>
                    </a:cubicBezTo>
                    <a:cubicBezTo>
                      <a:pt x="1564" y="957"/>
                      <a:pt x="1561" y="938"/>
                      <a:pt x="1557" y="932"/>
                    </a:cubicBezTo>
                    <a:cubicBezTo>
                      <a:pt x="1555" y="935"/>
                      <a:pt x="1552" y="938"/>
                      <a:pt x="1550" y="941"/>
                    </a:cubicBezTo>
                    <a:cubicBezTo>
                      <a:pt x="1548" y="936"/>
                      <a:pt x="1554" y="933"/>
                      <a:pt x="1555" y="928"/>
                    </a:cubicBezTo>
                    <a:cubicBezTo>
                      <a:pt x="1552" y="925"/>
                      <a:pt x="1547" y="924"/>
                      <a:pt x="1546" y="919"/>
                    </a:cubicBezTo>
                    <a:cubicBezTo>
                      <a:pt x="1551" y="919"/>
                      <a:pt x="1548" y="912"/>
                      <a:pt x="1550" y="910"/>
                    </a:cubicBezTo>
                    <a:cubicBezTo>
                      <a:pt x="1549" y="908"/>
                      <a:pt x="1546" y="909"/>
                      <a:pt x="1546" y="908"/>
                    </a:cubicBezTo>
                    <a:cubicBezTo>
                      <a:pt x="1548" y="903"/>
                      <a:pt x="1547" y="896"/>
                      <a:pt x="1542" y="895"/>
                    </a:cubicBezTo>
                    <a:cubicBezTo>
                      <a:pt x="1544" y="888"/>
                      <a:pt x="1540" y="879"/>
                      <a:pt x="1537" y="874"/>
                    </a:cubicBezTo>
                    <a:cubicBezTo>
                      <a:pt x="1532" y="875"/>
                      <a:pt x="1535" y="884"/>
                      <a:pt x="1527" y="882"/>
                    </a:cubicBezTo>
                    <a:cubicBezTo>
                      <a:pt x="1524" y="885"/>
                      <a:pt x="1525" y="892"/>
                      <a:pt x="1523" y="896"/>
                    </a:cubicBezTo>
                    <a:cubicBezTo>
                      <a:pt x="1524" y="891"/>
                      <a:pt x="1522" y="889"/>
                      <a:pt x="1522" y="885"/>
                    </a:cubicBezTo>
                    <a:cubicBezTo>
                      <a:pt x="1517" y="887"/>
                      <a:pt x="1514" y="882"/>
                      <a:pt x="1512" y="879"/>
                    </a:cubicBezTo>
                    <a:cubicBezTo>
                      <a:pt x="1514" y="878"/>
                      <a:pt x="1517" y="878"/>
                      <a:pt x="1518" y="877"/>
                    </a:cubicBezTo>
                    <a:cubicBezTo>
                      <a:pt x="1521" y="869"/>
                      <a:pt x="1518" y="865"/>
                      <a:pt x="1515" y="860"/>
                    </a:cubicBezTo>
                    <a:cubicBezTo>
                      <a:pt x="1523" y="842"/>
                      <a:pt x="1502" y="838"/>
                      <a:pt x="1497" y="827"/>
                    </a:cubicBezTo>
                    <a:cubicBezTo>
                      <a:pt x="1500" y="828"/>
                      <a:pt x="1502" y="830"/>
                      <a:pt x="1507" y="829"/>
                    </a:cubicBezTo>
                    <a:cubicBezTo>
                      <a:pt x="1507" y="826"/>
                      <a:pt x="1507" y="824"/>
                      <a:pt x="1506" y="821"/>
                    </a:cubicBezTo>
                    <a:cubicBezTo>
                      <a:pt x="1502" y="822"/>
                      <a:pt x="1501" y="820"/>
                      <a:pt x="1498" y="819"/>
                    </a:cubicBezTo>
                    <a:cubicBezTo>
                      <a:pt x="1496" y="819"/>
                      <a:pt x="1497" y="823"/>
                      <a:pt x="1494" y="822"/>
                    </a:cubicBezTo>
                    <a:cubicBezTo>
                      <a:pt x="1484" y="819"/>
                      <a:pt x="1477" y="823"/>
                      <a:pt x="1469" y="817"/>
                    </a:cubicBezTo>
                    <a:cubicBezTo>
                      <a:pt x="1465" y="814"/>
                      <a:pt x="1464" y="808"/>
                      <a:pt x="1458" y="814"/>
                    </a:cubicBezTo>
                    <a:cubicBezTo>
                      <a:pt x="1457" y="820"/>
                      <a:pt x="1461" y="821"/>
                      <a:pt x="1460" y="828"/>
                    </a:cubicBezTo>
                    <a:cubicBezTo>
                      <a:pt x="1461" y="830"/>
                      <a:pt x="1466" y="829"/>
                      <a:pt x="1466" y="833"/>
                    </a:cubicBezTo>
                    <a:cubicBezTo>
                      <a:pt x="1462" y="840"/>
                      <a:pt x="1468" y="844"/>
                      <a:pt x="1466" y="854"/>
                    </a:cubicBezTo>
                    <a:cubicBezTo>
                      <a:pt x="1456" y="857"/>
                      <a:pt x="1451" y="864"/>
                      <a:pt x="1436" y="862"/>
                    </a:cubicBezTo>
                    <a:cubicBezTo>
                      <a:pt x="1433" y="864"/>
                      <a:pt x="1431" y="868"/>
                      <a:pt x="1426" y="869"/>
                    </a:cubicBezTo>
                    <a:cubicBezTo>
                      <a:pt x="1418" y="865"/>
                      <a:pt x="1419" y="861"/>
                      <a:pt x="1418" y="851"/>
                    </a:cubicBezTo>
                    <a:cubicBezTo>
                      <a:pt x="1415" y="830"/>
                      <a:pt x="1420" y="808"/>
                      <a:pt x="1416" y="790"/>
                    </a:cubicBezTo>
                    <a:cubicBezTo>
                      <a:pt x="1416" y="787"/>
                      <a:pt x="1418" y="786"/>
                      <a:pt x="1419" y="783"/>
                    </a:cubicBezTo>
                    <a:cubicBezTo>
                      <a:pt x="1416" y="778"/>
                      <a:pt x="1412" y="769"/>
                      <a:pt x="1405" y="776"/>
                    </a:cubicBezTo>
                    <a:cubicBezTo>
                      <a:pt x="1404" y="786"/>
                      <a:pt x="1396" y="797"/>
                      <a:pt x="1394" y="809"/>
                    </a:cubicBezTo>
                    <a:cubicBezTo>
                      <a:pt x="1391" y="804"/>
                      <a:pt x="1388" y="808"/>
                      <a:pt x="1382" y="808"/>
                    </a:cubicBezTo>
                    <a:cubicBezTo>
                      <a:pt x="1377" y="812"/>
                      <a:pt x="1380" y="819"/>
                      <a:pt x="1378" y="826"/>
                    </a:cubicBezTo>
                    <a:cubicBezTo>
                      <a:pt x="1377" y="832"/>
                      <a:pt x="1370" y="835"/>
                      <a:pt x="1369" y="840"/>
                    </a:cubicBezTo>
                    <a:cubicBezTo>
                      <a:pt x="1366" y="851"/>
                      <a:pt x="1369" y="858"/>
                      <a:pt x="1360" y="862"/>
                    </a:cubicBezTo>
                    <a:cubicBezTo>
                      <a:pt x="1353" y="864"/>
                      <a:pt x="1349" y="860"/>
                      <a:pt x="1342" y="866"/>
                    </a:cubicBezTo>
                    <a:cubicBezTo>
                      <a:pt x="1342" y="871"/>
                      <a:pt x="1340" y="871"/>
                      <a:pt x="1342" y="874"/>
                    </a:cubicBezTo>
                    <a:cubicBezTo>
                      <a:pt x="1340" y="876"/>
                      <a:pt x="1337" y="876"/>
                      <a:pt x="1335" y="877"/>
                    </a:cubicBezTo>
                    <a:cubicBezTo>
                      <a:pt x="1334" y="880"/>
                      <a:pt x="1334" y="884"/>
                      <a:pt x="1334" y="887"/>
                    </a:cubicBezTo>
                    <a:cubicBezTo>
                      <a:pt x="1331" y="881"/>
                      <a:pt x="1326" y="888"/>
                      <a:pt x="1322" y="888"/>
                    </a:cubicBezTo>
                    <a:cubicBezTo>
                      <a:pt x="1321" y="893"/>
                      <a:pt x="1324" y="894"/>
                      <a:pt x="1325" y="896"/>
                    </a:cubicBezTo>
                    <a:cubicBezTo>
                      <a:pt x="1319" y="898"/>
                      <a:pt x="1319" y="906"/>
                      <a:pt x="1311" y="907"/>
                    </a:cubicBezTo>
                    <a:cubicBezTo>
                      <a:pt x="1310" y="909"/>
                      <a:pt x="1309" y="912"/>
                      <a:pt x="1308" y="915"/>
                    </a:cubicBezTo>
                    <a:cubicBezTo>
                      <a:pt x="1305" y="915"/>
                      <a:pt x="1304" y="917"/>
                      <a:pt x="1302" y="917"/>
                    </a:cubicBezTo>
                    <a:cubicBezTo>
                      <a:pt x="1297" y="923"/>
                      <a:pt x="1300" y="933"/>
                      <a:pt x="1299" y="942"/>
                    </a:cubicBezTo>
                    <a:cubicBezTo>
                      <a:pt x="1298" y="946"/>
                      <a:pt x="1294" y="949"/>
                      <a:pt x="1294" y="953"/>
                    </a:cubicBezTo>
                    <a:cubicBezTo>
                      <a:pt x="1293" y="960"/>
                      <a:pt x="1297" y="971"/>
                      <a:pt x="1298" y="983"/>
                    </a:cubicBezTo>
                    <a:cubicBezTo>
                      <a:pt x="1298" y="992"/>
                      <a:pt x="1297" y="1002"/>
                      <a:pt x="1300" y="1008"/>
                    </a:cubicBezTo>
                    <a:cubicBezTo>
                      <a:pt x="1301" y="1011"/>
                      <a:pt x="1304" y="1012"/>
                      <a:pt x="1305" y="1014"/>
                    </a:cubicBezTo>
                    <a:cubicBezTo>
                      <a:pt x="1302" y="1024"/>
                      <a:pt x="1309" y="1029"/>
                      <a:pt x="1309" y="1038"/>
                    </a:cubicBezTo>
                    <a:cubicBezTo>
                      <a:pt x="1309" y="1039"/>
                      <a:pt x="1307" y="1042"/>
                      <a:pt x="1307" y="1043"/>
                    </a:cubicBezTo>
                    <a:cubicBezTo>
                      <a:pt x="1306" y="1051"/>
                      <a:pt x="1310" y="1059"/>
                      <a:pt x="1310" y="1066"/>
                    </a:cubicBezTo>
                    <a:cubicBezTo>
                      <a:pt x="1310" y="1071"/>
                      <a:pt x="1306" y="1075"/>
                      <a:pt x="1307" y="1080"/>
                    </a:cubicBezTo>
                    <a:cubicBezTo>
                      <a:pt x="1308" y="1085"/>
                      <a:pt x="1315" y="1089"/>
                      <a:pt x="1320" y="1089"/>
                    </a:cubicBezTo>
                    <a:cubicBezTo>
                      <a:pt x="1319" y="1099"/>
                      <a:pt x="1324" y="1104"/>
                      <a:pt x="1325" y="1112"/>
                    </a:cubicBezTo>
                    <a:cubicBezTo>
                      <a:pt x="1333" y="1111"/>
                      <a:pt x="1334" y="1105"/>
                      <a:pt x="1340" y="1103"/>
                    </a:cubicBezTo>
                    <a:cubicBezTo>
                      <a:pt x="1339" y="1107"/>
                      <a:pt x="1340" y="1114"/>
                      <a:pt x="1344" y="1119"/>
                    </a:cubicBezTo>
                    <a:cubicBezTo>
                      <a:pt x="1350" y="1118"/>
                      <a:pt x="1354" y="1117"/>
                      <a:pt x="1357" y="1122"/>
                    </a:cubicBezTo>
                    <a:cubicBezTo>
                      <a:pt x="1362" y="1119"/>
                      <a:pt x="1370" y="1120"/>
                      <a:pt x="1374" y="1116"/>
                    </a:cubicBezTo>
                    <a:cubicBezTo>
                      <a:pt x="1376" y="1113"/>
                      <a:pt x="1374" y="1110"/>
                      <a:pt x="1374" y="1105"/>
                    </a:cubicBezTo>
                    <a:cubicBezTo>
                      <a:pt x="1377" y="1102"/>
                      <a:pt x="1382" y="1100"/>
                      <a:pt x="1383" y="1095"/>
                    </a:cubicBezTo>
                    <a:cubicBezTo>
                      <a:pt x="1385" y="1095"/>
                      <a:pt x="1387" y="1096"/>
                      <a:pt x="1390" y="1096"/>
                    </a:cubicBezTo>
                    <a:cubicBezTo>
                      <a:pt x="1392" y="1092"/>
                      <a:pt x="1388" y="1082"/>
                      <a:pt x="1396" y="1083"/>
                    </a:cubicBezTo>
                    <a:cubicBezTo>
                      <a:pt x="1393" y="1089"/>
                      <a:pt x="1393" y="1098"/>
                      <a:pt x="1400" y="1098"/>
                    </a:cubicBezTo>
                    <a:cubicBezTo>
                      <a:pt x="1398" y="1083"/>
                      <a:pt x="1403" y="1071"/>
                      <a:pt x="1400" y="1061"/>
                    </a:cubicBezTo>
                    <a:cubicBezTo>
                      <a:pt x="1409" y="1068"/>
                      <a:pt x="1402" y="1082"/>
                      <a:pt x="1408" y="1092"/>
                    </a:cubicBezTo>
                    <a:cubicBezTo>
                      <a:pt x="1407" y="1095"/>
                      <a:pt x="1403" y="1097"/>
                      <a:pt x="1405" y="1101"/>
                    </a:cubicBezTo>
                    <a:cubicBezTo>
                      <a:pt x="1410" y="1101"/>
                      <a:pt x="1411" y="1101"/>
                      <a:pt x="1414" y="1099"/>
                    </a:cubicBezTo>
                    <a:cubicBezTo>
                      <a:pt x="1409" y="1091"/>
                      <a:pt x="1420" y="1086"/>
                      <a:pt x="1425" y="1085"/>
                    </a:cubicBezTo>
                    <a:cubicBezTo>
                      <a:pt x="1426" y="1082"/>
                      <a:pt x="1425" y="1079"/>
                      <a:pt x="1427" y="1076"/>
                    </a:cubicBezTo>
                    <a:cubicBezTo>
                      <a:pt x="1435" y="1075"/>
                      <a:pt x="1440" y="1076"/>
                      <a:pt x="1447" y="1075"/>
                    </a:cubicBezTo>
                    <a:cubicBezTo>
                      <a:pt x="1456" y="1082"/>
                      <a:pt x="1462" y="1092"/>
                      <a:pt x="1465" y="1105"/>
                    </a:cubicBezTo>
                    <a:cubicBezTo>
                      <a:pt x="1473" y="1104"/>
                      <a:pt x="1471" y="1113"/>
                      <a:pt x="1473" y="1118"/>
                    </a:cubicBezTo>
                    <a:cubicBezTo>
                      <a:pt x="1475" y="1122"/>
                      <a:pt x="1479" y="1122"/>
                      <a:pt x="1479" y="1126"/>
                    </a:cubicBezTo>
                    <a:cubicBezTo>
                      <a:pt x="1480" y="1132"/>
                      <a:pt x="1473" y="1139"/>
                      <a:pt x="1475" y="1146"/>
                    </a:cubicBezTo>
                    <a:cubicBezTo>
                      <a:pt x="1481" y="1150"/>
                      <a:pt x="1484" y="1156"/>
                      <a:pt x="1486" y="1164"/>
                    </a:cubicBezTo>
                    <a:cubicBezTo>
                      <a:pt x="1486" y="1166"/>
                      <a:pt x="1491" y="1164"/>
                      <a:pt x="1491" y="1167"/>
                    </a:cubicBezTo>
                    <a:cubicBezTo>
                      <a:pt x="1490" y="1178"/>
                      <a:pt x="1489" y="1185"/>
                      <a:pt x="1492" y="1195"/>
                    </a:cubicBezTo>
                    <a:cubicBezTo>
                      <a:pt x="1495" y="1195"/>
                      <a:pt x="1499" y="1197"/>
                      <a:pt x="1506" y="1198"/>
                    </a:cubicBezTo>
                    <a:cubicBezTo>
                      <a:pt x="1510" y="1193"/>
                      <a:pt x="1509" y="1192"/>
                      <a:pt x="1508" y="1185"/>
                    </a:cubicBezTo>
                    <a:cubicBezTo>
                      <a:pt x="1514" y="1178"/>
                      <a:pt x="1514" y="1168"/>
                      <a:pt x="1520" y="1161"/>
                    </a:cubicBezTo>
                    <a:cubicBezTo>
                      <a:pt x="1523" y="1159"/>
                      <a:pt x="1527" y="1158"/>
                      <a:pt x="1530" y="1155"/>
                    </a:cubicBezTo>
                    <a:cubicBezTo>
                      <a:pt x="1531" y="1154"/>
                      <a:pt x="1530" y="1152"/>
                      <a:pt x="1531" y="1150"/>
                    </a:cubicBezTo>
                    <a:cubicBezTo>
                      <a:pt x="1532" y="1148"/>
                      <a:pt x="1536" y="1145"/>
                      <a:pt x="1539" y="1142"/>
                    </a:cubicBezTo>
                    <a:cubicBezTo>
                      <a:pt x="1544" y="1134"/>
                      <a:pt x="1542" y="1131"/>
                      <a:pt x="1550" y="1129"/>
                    </a:cubicBezTo>
                    <a:cubicBezTo>
                      <a:pt x="1552" y="1117"/>
                      <a:pt x="1566" y="1116"/>
                      <a:pt x="1565" y="1102"/>
                    </a:cubicBezTo>
                    <a:cubicBezTo>
                      <a:pt x="1563" y="1101"/>
                      <a:pt x="1561" y="1105"/>
                      <a:pt x="1561" y="1103"/>
                    </a:cubicBezTo>
                    <a:cubicBezTo>
                      <a:pt x="1566" y="1095"/>
                      <a:pt x="1575" y="1091"/>
                      <a:pt x="1574" y="1078"/>
                    </a:cubicBezTo>
                    <a:cubicBezTo>
                      <a:pt x="1581" y="1073"/>
                      <a:pt x="1583" y="1059"/>
                      <a:pt x="1583" y="1051"/>
                    </a:cubicBezTo>
                    <a:cubicBezTo>
                      <a:pt x="1581" y="1051"/>
                      <a:pt x="1583" y="1054"/>
                      <a:pt x="1581" y="1055"/>
                    </a:cubicBezTo>
                    <a:close/>
                    <a:moveTo>
                      <a:pt x="1508" y="774"/>
                    </a:moveTo>
                    <a:cubicBezTo>
                      <a:pt x="1505" y="780"/>
                      <a:pt x="1512" y="784"/>
                      <a:pt x="1516" y="787"/>
                    </a:cubicBezTo>
                    <a:cubicBezTo>
                      <a:pt x="1516" y="780"/>
                      <a:pt x="1513" y="776"/>
                      <a:pt x="1508" y="774"/>
                    </a:cubicBezTo>
                    <a:close/>
                    <a:moveTo>
                      <a:pt x="1706" y="787"/>
                    </a:moveTo>
                    <a:cubicBezTo>
                      <a:pt x="1705" y="795"/>
                      <a:pt x="1703" y="802"/>
                      <a:pt x="1700" y="808"/>
                    </a:cubicBezTo>
                    <a:cubicBezTo>
                      <a:pt x="1697" y="806"/>
                      <a:pt x="1698" y="806"/>
                      <a:pt x="1696" y="803"/>
                    </a:cubicBezTo>
                    <a:cubicBezTo>
                      <a:pt x="1697" y="809"/>
                      <a:pt x="1694" y="820"/>
                      <a:pt x="1690" y="816"/>
                    </a:cubicBezTo>
                    <a:cubicBezTo>
                      <a:pt x="1691" y="824"/>
                      <a:pt x="1689" y="828"/>
                      <a:pt x="1689" y="835"/>
                    </a:cubicBezTo>
                    <a:cubicBezTo>
                      <a:pt x="1687" y="834"/>
                      <a:pt x="1687" y="832"/>
                      <a:pt x="1685" y="832"/>
                    </a:cubicBezTo>
                    <a:cubicBezTo>
                      <a:pt x="1684" y="835"/>
                      <a:pt x="1685" y="839"/>
                      <a:pt x="1683" y="840"/>
                    </a:cubicBezTo>
                    <a:cubicBezTo>
                      <a:pt x="1681" y="837"/>
                      <a:pt x="1683" y="829"/>
                      <a:pt x="1680" y="827"/>
                    </a:cubicBezTo>
                    <a:cubicBezTo>
                      <a:pt x="1677" y="832"/>
                      <a:pt x="1673" y="839"/>
                      <a:pt x="1675" y="845"/>
                    </a:cubicBezTo>
                    <a:cubicBezTo>
                      <a:pt x="1677" y="846"/>
                      <a:pt x="1678" y="842"/>
                      <a:pt x="1679" y="845"/>
                    </a:cubicBezTo>
                    <a:cubicBezTo>
                      <a:pt x="1674" y="855"/>
                      <a:pt x="1676" y="872"/>
                      <a:pt x="1671" y="885"/>
                    </a:cubicBezTo>
                    <a:cubicBezTo>
                      <a:pt x="1670" y="880"/>
                      <a:pt x="1664" y="879"/>
                      <a:pt x="1661" y="875"/>
                    </a:cubicBezTo>
                    <a:cubicBezTo>
                      <a:pt x="1660" y="877"/>
                      <a:pt x="1659" y="879"/>
                      <a:pt x="1657" y="880"/>
                    </a:cubicBezTo>
                    <a:cubicBezTo>
                      <a:pt x="1655" y="876"/>
                      <a:pt x="1652" y="874"/>
                      <a:pt x="1649" y="872"/>
                    </a:cubicBezTo>
                    <a:cubicBezTo>
                      <a:pt x="1649" y="869"/>
                      <a:pt x="1650" y="865"/>
                      <a:pt x="1648" y="863"/>
                    </a:cubicBezTo>
                    <a:cubicBezTo>
                      <a:pt x="1643" y="867"/>
                      <a:pt x="1642" y="863"/>
                      <a:pt x="1637" y="862"/>
                    </a:cubicBezTo>
                    <a:cubicBezTo>
                      <a:pt x="1635" y="865"/>
                      <a:pt x="1638" y="874"/>
                      <a:pt x="1633" y="874"/>
                    </a:cubicBezTo>
                    <a:cubicBezTo>
                      <a:pt x="1633" y="870"/>
                      <a:pt x="1633" y="871"/>
                      <a:pt x="1633" y="866"/>
                    </a:cubicBezTo>
                    <a:cubicBezTo>
                      <a:pt x="1629" y="865"/>
                      <a:pt x="1628" y="864"/>
                      <a:pt x="1625" y="867"/>
                    </a:cubicBezTo>
                    <a:cubicBezTo>
                      <a:pt x="1625" y="864"/>
                      <a:pt x="1623" y="863"/>
                      <a:pt x="1621" y="862"/>
                    </a:cubicBezTo>
                    <a:cubicBezTo>
                      <a:pt x="1620" y="864"/>
                      <a:pt x="1619" y="871"/>
                      <a:pt x="1621" y="873"/>
                    </a:cubicBezTo>
                    <a:cubicBezTo>
                      <a:pt x="1624" y="874"/>
                      <a:pt x="1623" y="871"/>
                      <a:pt x="1625" y="870"/>
                    </a:cubicBezTo>
                    <a:cubicBezTo>
                      <a:pt x="1627" y="874"/>
                      <a:pt x="1623" y="876"/>
                      <a:pt x="1623" y="880"/>
                    </a:cubicBezTo>
                    <a:cubicBezTo>
                      <a:pt x="1623" y="882"/>
                      <a:pt x="1626" y="882"/>
                      <a:pt x="1626" y="885"/>
                    </a:cubicBezTo>
                    <a:cubicBezTo>
                      <a:pt x="1629" y="884"/>
                      <a:pt x="1630" y="882"/>
                      <a:pt x="1634" y="882"/>
                    </a:cubicBezTo>
                    <a:cubicBezTo>
                      <a:pt x="1637" y="885"/>
                      <a:pt x="1639" y="889"/>
                      <a:pt x="1644" y="890"/>
                    </a:cubicBezTo>
                    <a:cubicBezTo>
                      <a:pt x="1648" y="891"/>
                      <a:pt x="1647" y="887"/>
                      <a:pt x="1650" y="887"/>
                    </a:cubicBezTo>
                    <a:cubicBezTo>
                      <a:pt x="1653" y="893"/>
                      <a:pt x="1658" y="898"/>
                      <a:pt x="1664" y="897"/>
                    </a:cubicBezTo>
                    <a:cubicBezTo>
                      <a:pt x="1665" y="899"/>
                      <a:pt x="1665" y="903"/>
                      <a:pt x="1667" y="904"/>
                    </a:cubicBezTo>
                    <a:cubicBezTo>
                      <a:pt x="1667" y="901"/>
                      <a:pt x="1668" y="899"/>
                      <a:pt x="1669" y="898"/>
                    </a:cubicBezTo>
                    <a:cubicBezTo>
                      <a:pt x="1669" y="900"/>
                      <a:pt x="1670" y="901"/>
                      <a:pt x="1671" y="902"/>
                    </a:cubicBezTo>
                    <a:cubicBezTo>
                      <a:pt x="1672" y="899"/>
                      <a:pt x="1669" y="888"/>
                      <a:pt x="1673" y="886"/>
                    </a:cubicBezTo>
                    <a:cubicBezTo>
                      <a:pt x="1673" y="890"/>
                      <a:pt x="1676" y="891"/>
                      <a:pt x="1677" y="894"/>
                    </a:cubicBezTo>
                    <a:cubicBezTo>
                      <a:pt x="1678" y="889"/>
                      <a:pt x="1683" y="887"/>
                      <a:pt x="1686" y="884"/>
                    </a:cubicBezTo>
                    <a:cubicBezTo>
                      <a:pt x="1692" y="874"/>
                      <a:pt x="1693" y="862"/>
                      <a:pt x="1697" y="850"/>
                    </a:cubicBezTo>
                    <a:cubicBezTo>
                      <a:pt x="1703" y="831"/>
                      <a:pt x="1713" y="807"/>
                      <a:pt x="1706" y="787"/>
                    </a:cubicBezTo>
                    <a:close/>
                    <a:moveTo>
                      <a:pt x="1682" y="843"/>
                    </a:moveTo>
                    <a:cubicBezTo>
                      <a:pt x="1680" y="843"/>
                      <a:pt x="1678" y="840"/>
                      <a:pt x="1680" y="839"/>
                    </a:cubicBezTo>
                    <a:cubicBezTo>
                      <a:pt x="1682" y="839"/>
                      <a:pt x="1682" y="841"/>
                      <a:pt x="1682" y="843"/>
                    </a:cubicBezTo>
                    <a:close/>
                    <a:moveTo>
                      <a:pt x="1550" y="804"/>
                    </a:moveTo>
                    <a:cubicBezTo>
                      <a:pt x="1553" y="805"/>
                      <a:pt x="1554" y="808"/>
                      <a:pt x="1557" y="810"/>
                    </a:cubicBezTo>
                    <a:cubicBezTo>
                      <a:pt x="1557" y="807"/>
                      <a:pt x="1557" y="804"/>
                      <a:pt x="1556" y="803"/>
                    </a:cubicBezTo>
                    <a:cubicBezTo>
                      <a:pt x="1554" y="804"/>
                      <a:pt x="1550" y="802"/>
                      <a:pt x="1550" y="804"/>
                    </a:cubicBezTo>
                    <a:close/>
                    <a:moveTo>
                      <a:pt x="1565" y="849"/>
                    </a:moveTo>
                    <a:cubicBezTo>
                      <a:pt x="1570" y="830"/>
                      <a:pt x="1554" y="815"/>
                      <a:pt x="1543" y="805"/>
                    </a:cubicBezTo>
                    <a:cubicBezTo>
                      <a:pt x="1542" y="811"/>
                      <a:pt x="1547" y="818"/>
                      <a:pt x="1548" y="824"/>
                    </a:cubicBezTo>
                    <a:cubicBezTo>
                      <a:pt x="1560" y="827"/>
                      <a:pt x="1556" y="844"/>
                      <a:pt x="1565" y="849"/>
                    </a:cubicBezTo>
                    <a:close/>
                    <a:moveTo>
                      <a:pt x="1596" y="815"/>
                    </a:moveTo>
                    <a:cubicBezTo>
                      <a:pt x="1596" y="812"/>
                      <a:pt x="1597" y="807"/>
                      <a:pt x="1594" y="807"/>
                    </a:cubicBezTo>
                    <a:cubicBezTo>
                      <a:pt x="1595" y="809"/>
                      <a:pt x="1592" y="815"/>
                      <a:pt x="1596" y="815"/>
                    </a:cubicBezTo>
                    <a:close/>
                    <a:moveTo>
                      <a:pt x="1686" y="817"/>
                    </a:moveTo>
                    <a:cubicBezTo>
                      <a:pt x="1687" y="815"/>
                      <a:pt x="1689" y="811"/>
                      <a:pt x="1685" y="811"/>
                    </a:cubicBezTo>
                    <a:cubicBezTo>
                      <a:pt x="1686" y="813"/>
                      <a:pt x="1684" y="817"/>
                      <a:pt x="1686" y="817"/>
                    </a:cubicBezTo>
                    <a:close/>
                    <a:moveTo>
                      <a:pt x="1584" y="835"/>
                    </a:moveTo>
                    <a:cubicBezTo>
                      <a:pt x="1582" y="832"/>
                      <a:pt x="1582" y="829"/>
                      <a:pt x="1577" y="830"/>
                    </a:cubicBezTo>
                    <a:cubicBezTo>
                      <a:pt x="1577" y="826"/>
                      <a:pt x="1575" y="823"/>
                      <a:pt x="1572" y="821"/>
                    </a:cubicBezTo>
                    <a:cubicBezTo>
                      <a:pt x="1571" y="837"/>
                      <a:pt x="1586" y="836"/>
                      <a:pt x="1589" y="848"/>
                    </a:cubicBezTo>
                    <a:cubicBezTo>
                      <a:pt x="1593" y="849"/>
                      <a:pt x="1592" y="849"/>
                      <a:pt x="1596" y="849"/>
                    </a:cubicBezTo>
                    <a:cubicBezTo>
                      <a:pt x="1593" y="844"/>
                      <a:pt x="1591" y="838"/>
                      <a:pt x="1588" y="833"/>
                    </a:cubicBezTo>
                    <a:cubicBezTo>
                      <a:pt x="1585" y="832"/>
                      <a:pt x="1586" y="834"/>
                      <a:pt x="1584" y="835"/>
                    </a:cubicBezTo>
                    <a:close/>
                    <a:moveTo>
                      <a:pt x="1190" y="823"/>
                    </a:moveTo>
                    <a:cubicBezTo>
                      <a:pt x="1178" y="826"/>
                      <a:pt x="1171" y="835"/>
                      <a:pt x="1162" y="841"/>
                    </a:cubicBezTo>
                    <a:cubicBezTo>
                      <a:pt x="1176" y="843"/>
                      <a:pt x="1186" y="834"/>
                      <a:pt x="1190" y="823"/>
                    </a:cubicBezTo>
                    <a:close/>
                    <a:moveTo>
                      <a:pt x="1513" y="836"/>
                    </a:moveTo>
                    <a:cubicBezTo>
                      <a:pt x="1515" y="833"/>
                      <a:pt x="1512" y="828"/>
                      <a:pt x="1510" y="827"/>
                    </a:cubicBezTo>
                    <a:cubicBezTo>
                      <a:pt x="1508" y="829"/>
                      <a:pt x="1509" y="835"/>
                      <a:pt x="1513" y="836"/>
                    </a:cubicBezTo>
                    <a:close/>
                    <a:moveTo>
                      <a:pt x="1669" y="831"/>
                    </a:moveTo>
                    <a:cubicBezTo>
                      <a:pt x="1667" y="834"/>
                      <a:pt x="1665" y="841"/>
                      <a:pt x="1671" y="841"/>
                    </a:cubicBezTo>
                    <a:cubicBezTo>
                      <a:pt x="1672" y="839"/>
                      <a:pt x="1674" y="830"/>
                      <a:pt x="1669" y="831"/>
                    </a:cubicBezTo>
                    <a:close/>
                    <a:moveTo>
                      <a:pt x="1704" y="836"/>
                    </a:moveTo>
                    <a:cubicBezTo>
                      <a:pt x="1705" y="840"/>
                      <a:pt x="1701" y="844"/>
                      <a:pt x="1704" y="847"/>
                    </a:cubicBezTo>
                    <a:cubicBezTo>
                      <a:pt x="1703" y="843"/>
                      <a:pt x="1708" y="837"/>
                      <a:pt x="1704" y="836"/>
                    </a:cubicBezTo>
                    <a:close/>
                    <a:moveTo>
                      <a:pt x="1607" y="846"/>
                    </a:moveTo>
                    <a:cubicBezTo>
                      <a:pt x="1604" y="845"/>
                      <a:pt x="1603" y="843"/>
                      <a:pt x="1600" y="842"/>
                    </a:cubicBezTo>
                    <a:cubicBezTo>
                      <a:pt x="1599" y="845"/>
                      <a:pt x="1598" y="851"/>
                      <a:pt x="1600" y="853"/>
                    </a:cubicBezTo>
                    <a:cubicBezTo>
                      <a:pt x="1604" y="853"/>
                      <a:pt x="1606" y="850"/>
                      <a:pt x="1607" y="846"/>
                    </a:cubicBezTo>
                    <a:close/>
                    <a:moveTo>
                      <a:pt x="1631" y="848"/>
                    </a:moveTo>
                    <a:cubicBezTo>
                      <a:pt x="1632" y="853"/>
                      <a:pt x="1632" y="858"/>
                      <a:pt x="1636" y="861"/>
                    </a:cubicBezTo>
                    <a:cubicBezTo>
                      <a:pt x="1638" y="856"/>
                      <a:pt x="1635" y="849"/>
                      <a:pt x="1631" y="848"/>
                    </a:cubicBezTo>
                    <a:close/>
                    <a:moveTo>
                      <a:pt x="1590" y="854"/>
                    </a:moveTo>
                    <a:cubicBezTo>
                      <a:pt x="1588" y="856"/>
                      <a:pt x="1585" y="858"/>
                      <a:pt x="1585" y="862"/>
                    </a:cubicBezTo>
                    <a:cubicBezTo>
                      <a:pt x="1586" y="863"/>
                      <a:pt x="1587" y="865"/>
                      <a:pt x="1589" y="865"/>
                    </a:cubicBezTo>
                    <a:cubicBezTo>
                      <a:pt x="1591" y="860"/>
                      <a:pt x="1592" y="864"/>
                      <a:pt x="1595" y="865"/>
                    </a:cubicBezTo>
                    <a:cubicBezTo>
                      <a:pt x="1597" y="865"/>
                      <a:pt x="1598" y="863"/>
                      <a:pt x="1598" y="861"/>
                    </a:cubicBezTo>
                    <a:cubicBezTo>
                      <a:pt x="1596" y="858"/>
                      <a:pt x="1593" y="856"/>
                      <a:pt x="1590" y="854"/>
                    </a:cubicBezTo>
                    <a:close/>
                    <a:moveTo>
                      <a:pt x="1604" y="854"/>
                    </a:moveTo>
                    <a:cubicBezTo>
                      <a:pt x="1600" y="860"/>
                      <a:pt x="1606" y="864"/>
                      <a:pt x="1609" y="867"/>
                    </a:cubicBezTo>
                    <a:cubicBezTo>
                      <a:pt x="1610" y="863"/>
                      <a:pt x="1612" y="867"/>
                      <a:pt x="1614" y="867"/>
                    </a:cubicBezTo>
                    <a:cubicBezTo>
                      <a:pt x="1614" y="863"/>
                      <a:pt x="1613" y="859"/>
                      <a:pt x="1612" y="856"/>
                    </a:cubicBezTo>
                    <a:cubicBezTo>
                      <a:pt x="1608" y="857"/>
                      <a:pt x="1608" y="855"/>
                      <a:pt x="1604" y="854"/>
                    </a:cubicBezTo>
                    <a:close/>
                    <a:moveTo>
                      <a:pt x="1616" y="858"/>
                    </a:moveTo>
                    <a:cubicBezTo>
                      <a:pt x="1615" y="860"/>
                      <a:pt x="1616" y="863"/>
                      <a:pt x="1619" y="863"/>
                    </a:cubicBezTo>
                    <a:cubicBezTo>
                      <a:pt x="1621" y="862"/>
                      <a:pt x="1620" y="857"/>
                      <a:pt x="1616" y="858"/>
                    </a:cubicBezTo>
                    <a:close/>
                    <a:moveTo>
                      <a:pt x="1693" y="877"/>
                    </a:moveTo>
                    <a:cubicBezTo>
                      <a:pt x="1694" y="880"/>
                      <a:pt x="1692" y="879"/>
                      <a:pt x="1692" y="882"/>
                    </a:cubicBezTo>
                    <a:cubicBezTo>
                      <a:pt x="1695" y="883"/>
                      <a:pt x="1697" y="876"/>
                      <a:pt x="1693" y="877"/>
                    </a:cubicBezTo>
                    <a:close/>
                    <a:moveTo>
                      <a:pt x="1121" y="1017"/>
                    </a:moveTo>
                    <a:cubicBezTo>
                      <a:pt x="1117" y="1003"/>
                      <a:pt x="1127" y="992"/>
                      <a:pt x="1132" y="979"/>
                    </a:cubicBezTo>
                    <a:cubicBezTo>
                      <a:pt x="1130" y="978"/>
                      <a:pt x="1130" y="977"/>
                      <a:pt x="1129" y="977"/>
                    </a:cubicBezTo>
                    <a:cubicBezTo>
                      <a:pt x="1125" y="984"/>
                      <a:pt x="1108" y="984"/>
                      <a:pt x="1116" y="998"/>
                    </a:cubicBezTo>
                    <a:cubicBezTo>
                      <a:pt x="1114" y="999"/>
                      <a:pt x="1113" y="1002"/>
                      <a:pt x="1111" y="1003"/>
                    </a:cubicBezTo>
                    <a:cubicBezTo>
                      <a:pt x="1111" y="999"/>
                      <a:pt x="1113" y="994"/>
                      <a:pt x="1108" y="995"/>
                    </a:cubicBezTo>
                    <a:cubicBezTo>
                      <a:pt x="1104" y="998"/>
                      <a:pt x="1111" y="1010"/>
                      <a:pt x="1105" y="1012"/>
                    </a:cubicBezTo>
                    <a:cubicBezTo>
                      <a:pt x="1099" y="1012"/>
                      <a:pt x="1095" y="1006"/>
                      <a:pt x="1089" y="1007"/>
                    </a:cubicBezTo>
                    <a:cubicBezTo>
                      <a:pt x="1089" y="1009"/>
                      <a:pt x="1089" y="1010"/>
                      <a:pt x="1088" y="1010"/>
                    </a:cubicBezTo>
                    <a:cubicBezTo>
                      <a:pt x="1089" y="1015"/>
                      <a:pt x="1096" y="1014"/>
                      <a:pt x="1094" y="1021"/>
                    </a:cubicBezTo>
                    <a:cubicBezTo>
                      <a:pt x="1101" y="1020"/>
                      <a:pt x="1097" y="1026"/>
                      <a:pt x="1099" y="1029"/>
                    </a:cubicBezTo>
                    <a:cubicBezTo>
                      <a:pt x="1103" y="1028"/>
                      <a:pt x="1107" y="1028"/>
                      <a:pt x="1108" y="1031"/>
                    </a:cubicBezTo>
                    <a:cubicBezTo>
                      <a:pt x="1109" y="1034"/>
                      <a:pt x="1107" y="1034"/>
                      <a:pt x="1108" y="1036"/>
                    </a:cubicBezTo>
                    <a:cubicBezTo>
                      <a:pt x="1109" y="1041"/>
                      <a:pt x="1115" y="1043"/>
                      <a:pt x="1119" y="1049"/>
                    </a:cubicBezTo>
                    <a:cubicBezTo>
                      <a:pt x="1122" y="1054"/>
                      <a:pt x="1123" y="1064"/>
                      <a:pt x="1132" y="1061"/>
                    </a:cubicBezTo>
                    <a:cubicBezTo>
                      <a:pt x="1134" y="1053"/>
                      <a:pt x="1126" y="1055"/>
                      <a:pt x="1126" y="1050"/>
                    </a:cubicBezTo>
                    <a:cubicBezTo>
                      <a:pt x="1126" y="1047"/>
                      <a:pt x="1126" y="1044"/>
                      <a:pt x="1129" y="1043"/>
                    </a:cubicBezTo>
                    <a:cubicBezTo>
                      <a:pt x="1135" y="1043"/>
                      <a:pt x="1135" y="1043"/>
                      <a:pt x="1135" y="1043"/>
                    </a:cubicBezTo>
                    <a:cubicBezTo>
                      <a:pt x="1137" y="1041"/>
                      <a:pt x="1138" y="1038"/>
                      <a:pt x="1138" y="1035"/>
                    </a:cubicBezTo>
                    <a:cubicBezTo>
                      <a:pt x="1132" y="1030"/>
                      <a:pt x="1127" y="1023"/>
                      <a:pt x="1121" y="1017"/>
                    </a:cubicBezTo>
                    <a:close/>
                    <a:moveTo>
                      <a:pt x="1194" y="1114"/>
                    </a:moveTo>
                    <a:cubicBezTo>
                      <a:pt x="1189" y="1106"/>
                      <a:pt x="1180" y="1101"/>
                      <a:pt x="1175" y="1094"/>
                    </a:cubicBezTo>
                    <a:cubicBezTo>
                      <a:pt x="1174" y="1092"/>
                      <a:pt x="1174" y="1090"/>
                      <a:pt x="1172" y="1087"/>
                    </a:cubicBezTo>
                    <a:cubicBezTo>
                      <a:pt x="1169" y="1083"/>
                      <a:pt x="1164" y="1082"/>
                      <a:pt x="1163" y="1079"/>
                    </a:cubicBezTo>
                    <a:cubicBezTo>
                      <a:pt x="1160" y="1069"/>
                      <a:pt x="1155" y="1062"/>
                      <a:pt x="1149" y="1055"/>
                    </a:cubicBezTo>
                    <a:cubicBezTo>
                      <a:pt x="1147" y="1057"/>
                      <a:pt x="1145" y="1058"/>
                      <a:pt x="1143" y="1060"/>
                    </a:cubicBezTo>
                    <a:cubicBezTo>
                      <a:pt x="1142" y="1059"/>
                      <a:pt x="1143" y="1057"/>
                      <a:pt x="1140" y="1057"/>
                    </a:cubicBezTo>
                    <a:cubicBezTo>
                      <a:pt x="1133" y="1073"/>
                      <a:pt x="1158" y="1081"/>
                      <a:pt x="1152" y="1096"/>
                    </a:cubicBezTo>
                    <a:cubicBezTo>
                      <a:pt x="1155" y="1097"/>
                      <a:pt x="1156" y="1097"/>
                      <a:pt x="1159" y="1097"/>
                    </a:cubicBezTo>
                    <a:cubicBezTo>
                      <a:pt x="1160" y="1103"/>
                      <a:pt x="1166" y="1106"/>
                      <a:pt x="1167" y="1111"/>
                    </a:cubicBezTo>
                    <a:cubicBezTo>
                      <a:pt x="1167" y="1112"/>
                      <a:pt x="1165" y="1113"/>
                      <a:pt x="1166" y="1114"/>
                    </a:cubicBezTo>
                    <a:cubicBezTo>
                      <a:pt x="1168" y="1117"/>
                      <a:pt x="1173" y="1119"/>
                      <a:pt x="1170" y="1125"/>
                    </a:cubicBezTo>
                    <a:cubicBezTo>
                      <a:pt x="1173" y="1127"/>
                      <a:pt x="1176" y="1130"/>
                      <a:pt x="1177" y="1135"/>
                    </a:cubicBezTo>
                    <a:cubicBezTo>
                      <a:pt x="1185" y="1138"/>
                      <a:pt x="1193" y="1135"/>
                      <a:pt x="1201" y="1139"/>
                    </a:cubicBezTo>
                    <a:cubicBezTo>
                      <a:pt x="1202" y="1136"/>
                      <a:pt x="1204" y="1135"/>
                      <a:pt x="1205" y="1133"/>
                    </a:cubicBezTo>
                    <a:cubicBezTo>
                      <a:pt x="1198" y="1129"/>
                      <a:pt x="1198" y="1121"/>
                      <a:pt x="1194" y="1114"/>
                    </a:cubicBezTo>
                    <a:close/>
                    <a:moveTo>
                      <a:pt x="1073" y="1080"/>
                    </a:moveTo>
                    <a:cubicBezTo>
                      <a:pt x="1077" y="1081"/>
                      <a:pt x="1078" y="1078"/>
                      <a:pt x="1079" y="1074"/>
                    </a:cubicBezTo>
                    <a:cubicBezTo>
                      <a:pt x="1077" y="1073"/>
                      <a:pt x="1076" y="1072"/>
                      <a:pt x="1074" y="1072"/>
                    </a:cubicBezTo>
                    <a:cubicBezTo>
                      <a:pt x="1073" y="1074"/>
                      <a:pt x="1071" y="1078"/>
                      <a:pt x="1073" y="1080"/>
                    </a:cubicBezTo>
                    <a:close/>
                    <a:moveTo>
                      <a:pt x="1399" y="1111"/>
                    </a:moveTo>
                    <a:cubicBezTo>
                      <a:pt x="1401" y="1111"/>
                      <a:pt x="1401" y="1110"/>
                      <a:pt x="1402" y="1110"/>
                    </a:cubicBezTo>
                    <a:cubicBezTo>
                      <a:pt x="1402" y="1109"/>
                      <a:pt x="1402" y="1107"/>
                      <a:pt x="1402" y="1105"/>
                    </a:cubicBezTo>
                    <a:cubicBezTo>
                      <a:pt x="1401" y="1103"/>
                      <a:pt x="1396" y="1104"/>
                      <a:pt x="1394" y="1103"/>
                    </a:cubicBezTo>
                    <a:cubicBezTo>
                      <a:pt x="1395" y="1106"/>
                      <a:pt x="1396" y="1110"/>
                      <a:pt x="1399" y="1111"/>
                    </a:cubicBezTo>
                    <a:close/>
                    <a:moveTo>
                      <a:pt x="1321" y="1124"/>
                    </a:moveTo>
                    <a:cubicBezTo>
                      <a:pt x="1324" y="1124"/>
                      <a:pt x="1324" y="1121"/>
                      <a:pt x="1324" y="1118"/>
                    </a:cubicBezTo>
                    <a:cubicBezTo>
                      <a:pt x="1321" y="1118"/>
                      <a:pt x="1319" y="1120"/>
                      <a:pt x="1319" y="1123"/>
                    </a:cubicBezTo>
                    <a:cubicBezTo>
                      <a:pt x="1319" y="1123"/>
                      <a:pt x="1321" y="1123"/>
                      <a:pt x="1321" y="1124"/>
                    </a:cubicBezTo>
                    <a:close/>
                    <a:moveTo>
                      <a:pt x="1318" y="1124"/>
                    </a:moveTo>
                    <a:cubicBezTo>
                      <a:pt x="1315" y="1123"/>
                      <a:pt x="1315" y="1125"/>
                      <a:pt x="1315" y="1127"/>
                    </a:cubicBezTo>
                    <a:cubicBezTo>
                      <a:pt x="1317" y="1128"/>
                      <a:pt x="1318" y="1126"/>
                      <a:pt x="1318" y="1124"/>
                    </a:cubicBezTo>
                    <a:close/>
                    <a:moveTo>
                      <a:pt x="1345" y="1125"/>
                    </a:moveTo>
                    <a:cubicBezTo>
                      <a:pt x="1345" y="1132"/>
                      <a:pt x="1345" y="1132"/>
                      <a:pt x="1345" y="1132"/>
                    </a:cubicBezTo>
                    <a:cubicBezTo>
                      <a:pt x="1349" y="1133"/>
                      <a:pt x="1349" y="1123"/>
                      <a:pt x="1345" y="1125"/>
                    </a:cubicBezTo>
                    <a:close/>
                    <a:moveTo>
                      <a:pt x="1341" y="1137"/>
                    </a:moveTo>
                    <a:cubicBezTo>
                      <a:pt x="1332" y="1139"/>
                      <a:pt x="1321" y="1137"/>
                      <a:pt x="1318" y="1129"/>
                    </a:cubicBezTo>
                    <a:cubicBezTo>
                      <a:pt x="1312" y="1142"/>
                      <a:pt x="1315" y="1151"/>
                      <a:pt x="1311" y="1163"/>
                    </a:cubicBezTo>
                    <a:cubicBezTo>
                      <a:pt x="1317" y="1161"/>
                      <a:pt x="1316" y="1168"/>
                      <a:pt x="1323" y="1170"/>
                    </a:cubicBezTo>
                    <a:cubicBezTo>
                      <a:pt x="1325" y="1164"/>
                      <a:pt x="1332" y="1162"/>
                      <a:pt x="1334" y="1155"/>
                    </a:cubicBezTo>
                    <a:cubicBezTo>
                      <a:pt x="1333" y="1154"/>
                      <a:pt x="1331" y="1155"/>
                      <a:pt x="1331" y="1152"/>
                    </a:cubicBezTo>
                    <a:cubicBezTo>
                      <a:pt x="1335" y="1148"/>
                      <a:pt x="1338" y="1143"/>
                      <a:pt x="1341" y="1137"/>
                    </a:cubicBezTo>
                    <a:close/>
                    <a:moveTo>
                      <a:pt x="1196" y="1143"/>
                    </a:moveTo>
                    <a:cubicBezTo>
                      <a:pt x="1192" y="1143"/>
                      <a:pt x="1192" y="1143"/>
                      <a:pt x="1192" y="1143"/>
                    </a:cubicBezTo>
                    <a:cubicBezTo>
                      <a:pt x="1191" y="1146"/>
                      <a:pt x="1191" y="1151"/>
                      <a:pt x="1195" y="1151"/>
                    </a:cubicBezTo>
                    <a:cubicBezTo>
                      <a:pt x="1194" y="1148"/>
                      <a:pt x="1197" y="1147"/>
                      <a:pt x="1196" y="1143"/>
                    </a:cubicBezTo>
                    <a:close/>
                    <a:moveTo>
                      <a:pt x="284" y="1289"/>
                    </a:moveTo>
                    <a:cubicBezTo>
                      <a:pt x="281" y="1281"/>
                      <a:pt x="276" y="1275"/>
                      <a:pt x="270" y="1271"/>
                    </a:cubicBezTo>
                    <a:cubicBezTo>
                      <a:pt x="272" y="1279"/>
                      <a:pt x="278" y="1284"/>
                      <a:pt x="284" y="1289"/>
                    </a:cubicBezTo>
                    <a:close/>
                    <a:moveTo>
                      <a:pt x="286" y="1293"/>
                    </a:moveTo>
                    <a:cubicBezTo>
                      <a:pt x="286" y="1295"/>
                      <a:pt x="287" y="1296"/>
                      <a:pt x="290" y="1296"/>
                    </a:cubicBezTo>
                    <a:cubicBezTo>
                      <a:pt x="290" y="1293"/>
                      <a:pt x="288" y="1293"/>
                      <a:pt x="286" y="1293"/>
                    </a:cubicBezTo>
                    <a:close/>
                    <a:moveTo>
                      <a:pt x="350" y="1358"/>
                    </a:moveTo>
                    <a:cubicBezTo>
                      <a:pt x="349" y="1355"/>
                      <a:pt x="347" y="1352"/>
                      <a:pt x="343" y="1351"/>
                    </a:cubicBezTo>
                    <a:cubicBezTo>
                      <a:pt x="344" y="1355"/>
                      <a:pt x="348" y="1356"/>
                      <a:pt x="350" y="1358"/>
                    </a:cubicBezTo>
                    <a:close/>
                    <a:moveTo>
                      <a:pt x="359" y="1369"/>
                    </a:moveTo>
                    <a:cubicBezTo>
                      <a:pt x="360" y="1371"/>
                      <a:pt x="361" y="1373"/>
                      <a:pt x="364" y="1374"/>
                    </a:cubicBezTo>
                    <a:cubicBezTo>
                      <a:pt x="363" y="1372"/>
                      <a:pt x="361" y="1367"/>
                      <a:pt x="359" y="1369"/>
                    </a:cubicBezTo>
                    <a:close/>
                    <a:moveTo>
                      <a:pt x="369" y="1383"/>
                    </a:moveTo>
                    <a:cubicBezTo>
                      <a:pt x="373" y="1382"/>
                      <a:pt x="369" y="1389"/>
                      <a:pt x="373" y="1388"/>
                    </a:cubicBezTo>
                    <a:cubicBezTo>
                      <a:pt x="374" y="1384"/>
                      <a:pt x="371" y="1380"/>
                      <a:pt x="369" y="1383"/>
                    </a:cubicBezTo>
                    <a:close/>
                    <a:moveTo>
                      <a:pt x="364" y="1432"/>
                    </a:moveTo>
                    <a:cubicBezTo>
                      <a:pt x="361" y="1431"/>
                      <a:pt x="359" y="1429"/>
                      <a:pt x="356" y="1428"/>
                    </a:cubicBezTo>
                    <a:cubicBezTo>
                      <a:pt x="358" y="1433"/>
                      <a:pt x="356" y="1436"/>
                      <a:pt x="360" y="1439"/>
                    </a:cubicBezTo>
                    <a:cubicBezTo>
                      <a:pt x="363" y="1440"/>
                      <a:pt x="365" y="1440"/>
                      <a:pt x="366" y="1438"/>
                    </a:cubicBezTo>
                    <a:cubicBezTo>
                      <a:pt x="363" y="1436"/>
                      <a:pt x="362" y="1435"/>
                      <a:pt x="364" y="1432"/>
                    </a:cubicBezTo>
                    <a:close/>
                    <a:moveTo>
                      <a:pt x="732" y="67"/>
                    </a:moveTo>
                    <a:cubicBezTo>
                      <a:pt x="718" y="64"/>
                      <a:pt x="703" y="59"/>
                      <a:pt x="689" y="58"/>
                    </a:cubicBezTo>
                    <a:cubicBezTo>
                      <a:pt x="682" y="54"/>
                      <a:pt x="675" y="54"/>
                      <a:pt x="668" y="48"/>
                    </a:cubicBezTo>
                    <a:cubicBezTo>
                      <a:pt x="680" y="51"/>
                      <a:pt x="684" y="46"/>
                      <a:pt x="696" y="47"/>
                    </a:cubicBezTo>
                    <a:cubicBezTo>
                      <a:pt x="697" y="42"/>
                      <a:pt x="691" y="44"/>
                      <a:pt x="691" y="41"/>
                    </a:cubicBezTo>
                    <a:cubicBezTo>
                      <a:pt x="694" y="41"/>
                      <a:pt x="697" y="42"/>
                      <a:pt x="701" y="42"/>
                    </a:cubicBezTo>
                    <a:cubicBezTo>
                      <a:pt x="702" y="40"/>
                      <a:pt x="703" y="39"/>
                      <a:pt x="704" y="37"/>
                    </a:cubicBezTo>
                    <a:cubicBezTo>
                      <a:pt x="702" y="34"/>
                      <a:pt x="698" y="39"/>
                      <a:pt x="697" y="36"/>
                    </a:cubicBezTo>
                    <a:cubicBezTo>
                      <a:pt x="700" y="35"/>
                      <a:pt x="702" y="35"/>
                      <a:pt x="703" y="32"/>
                    </a:cubicBezTo>
                    <a:cubicBezTo>
                      <a:pt x="693" y="28"/>
                      <a:pt x="680" y="24"/>
                      <a:pt x="665" y="25"/>
                    </a:cubicBezTo>
                    <a:cubicBezTo>
                      <a:pt x="664" y="22"/>
                      <a:pt x="665" y="22"/>
                      <a:pt x="661" y="21"/>
                    </a:cubicBezTo>
                    <a:cubicBezTo>
                      <a:pt x="670" y="20"/>
                      <a:pt x="687" y="24"/>
                      <a:pt x="692" y="14"/>
                    </a:cubicBezTo>
                    <a:cubicBezTo>
                      <a:pt x="678" y="11"/>
                      <a:pt x="670" y="15"/>
                      <a:pt x="657" y="14"/>
                    </a:cubicBezTo>
                    <a:cubicBezTo>
                      <a:pt x="662" y="10"/>
                      <a:pt x="670" y="9"/>
                      <a:pt x="675" y="5"/>
                    </a:cubicBezTo>
                    <a:cubicBezTo>
                      <a:pt x="669" y="3"/>
                      <a:pt x="658" y="6"/>
                      <a:pt x="655" y="0"/>
                    </a:cubicBezTo>
                    <a:cubicBezTo>
                      <a:pt x="626" y="0"/>
                      <a:pt x="595" y="8"/>
                      <a:pt x="569" y="17"/>
                    </a:cubicBezTo>
                    <a:cubicBezTo>
                      <a:pt x="555" y="11"/>
                      <a:pt x="540" y="23"/>
                      <a:pt x="526" y="24"/>
                    </a:cubicBezTo>
                    <a:cubicBezTo>
                      <a:pt x="527" y="24"/>
                      <a:pt x="527" y="23"/>
                      <a:pt x="525" y="23"/>
                    </a:cubicBezTo>
                    <a:cubicBezTo>
                      <a:pt x="524" y="25"/>
                      <a:pt x="522" y="24"/>
                      <a:pt x="524" y="26"/>
                    </a:cubicBezTo>
                    <a:cubicBezTo>
                      <a:pt x="515" y="28"/>
                      <a:pt x="507" y="32"/>
                      <a:pt x="499" y="35"/>
                    </a:cubicBezTo>
                    <a:cubicBezTo>
                      <a:pt x="460" y="51"/>
                      <a:pt x="419" y="76"/>
                      <a:pt x="386" y="98"/>
                    </a:cubicBezTo>
                    <a:cubicBezTo>
                      <a:pt x="324" y="140"/>
                      <a:pt x="261" y="193"/>
                      <a:pt x="212" y="249"/>
                    </a:cubicBezTo>
                    <a:cubicBezTo>
                      <a:pt x="191" y="272"/>
                      <a:pt x="179" y="300"/>
                      <a:pt x="165" y="324"/>
                    </a:cubicBezTo>
                    <a:cubicBezTo>
                      <a:pt x="168" y="328"/>
                      <a:pt x="160" y="331"/>
                      <a:pt x="163" y="334"/>
                    </a:cubicBezTo>
                    <a:cubicBezTo>
                      <a:pt x="165" y="330"/>
                      <a:pt x="166" y="337"/>
                      <a:pt x="164" y="337"/>
                    </a:cubicBezTo>
                    <a:cubicBezTo>
                      <a:pt x="166" y="338"/>
                      <a:pt x="167" y="335"/>
                      <a:pt x="168" y="337"/>
                    </a:cubicBezTo>
                    <a:cubicBezTo>
                      <a:pt x="166" y="341"/>
                      <a:pt x="165" y="346"/>
                      <a:pt x="170" y="347"/>
                    </a:cubicBezTo>
                    <a:cubicBezTo>
                      <a:pt x="168" y="379"/>
                      <a:pt x="140" y="395"/>
                      <a:pt x="144" y="426"/>
                    </a:cubicBezTo>
                    <a:cubicBezTo>
                      <a:pt x="152" y="412"/>
                      <a:pt x="160" y="398"/>
                      <a:pt x="167" y="384"/>
                    </a:cubicBezTo>
                    <a:cubicBezTo>
                      <a:pt x="167" y="372"/>
                      <a:pt x="176" y="369"/>
                      <a:pt x="181" y="360"/>
                    </a:cubicBezTo>
                    <a:cubicBezTo>
                      <a:pt x="183" y="361"/>
                      <a:pt x="182" y="364"/>
                      <a:pt x="185" y="363"/>
                    </a:cubicBezTo>
                    <a:cubicBezTo>
                      <a:pt x="191" y="353"/>
                      <a:pt x="203" y="345"/>
                      <a:pt x="215" y="346"/>
                    </a:cubicBezTo>
                    <a:cubicBezTo>
                      <a:pt x="213" y="351"/>
                      <a:pt x="211" y="355"/>
                      <a:pt x="208" y="359"/>
                    </a:cubicBezTo>
                    <a:cubicBezTo>
                      <a:pt x="211" y="358"/>
                      <a:pt x="213" y="355"/>
                      <a:pt x="216" y="354"/>
                    </a:cubicBezTo>
                    <a:cubicBezTo>
                      <a:pt x="216" y="354"/>
                      <a:pt x="214" y="356"/>
                      <a:pt x="215" y="356"/>
                    </a:cubicBezTo>
                    <a:cubicBezTo>
                      <a:pt x="221" y="356"/>
                      <a:pt x="223" y="349"/>
                      <a:pt x="231" y="343"/>
                    </a:cubicBezTo>
                    <a:cubicBezTo>
                      <a:pt x="233" y="343"/>
                      <a:pt x="232" y="346"/>
                      <a:pt x="234" y="345"/>
                    </a:cubicBezTo>
                    <a:cubicBezTo>
                      <a:pt x="237" y="341"/>
                      <a:pt x="241" y="339"/>
                      <a:pt x="245" y="337"/>
                    </a:cubicBezTo>
                    <a:cubicBezTo>
                      <a:pt x="245" y="340"/>
                      <a:pt x="245" y="340"/>
                      <a:pt x="245" y="340"/>
                    </a:cubicBezTo>
                    <a:cubicBezTo>
                      <a:pt x="250" y="342"/>
                      <a:pt x="251" y="335"/>
                      <a:pt x="253" y="337"/>
                    </a:cubicBezTo>
                    <a:cubicBezTo>
                      <a:pt x="252" y="340"/>
                      <a:pt x="251" y="342"/>
                      <a:pt x="252" y="345"/>
                    </a:cubicBezTo>
                    <a:cubicBezTo>
                      <a:pt x="256" y="348"/>
                      <a:pt x="261" y="345"/>
                      <a:pt x="263" y="345"/>
                    </a:cubicBezTo>
                    <a:cubicBezTo>
                      <a:pt x="265" y="350"/>
                      <a:pt x="267" y="353"/>
                      <a:pt x="269" y="356"/>
                    </a:cubicBezTo>
                    <a:cubicBezTo>
                      <a:pt x="267" y="362"/>
                      <a:pt x="262" y="369"/>
                      <a:pt x="263" y="376"/>
                    </a:cubicBezTo>
                    <a:cubicBezTo>
                      <a:pt x="264" y="376"/>
                      <a:pt x="266" y="375"/>
                      <a:pt x="267" y="377"/>
                    </a:cubicBezTo>
                    <a:cubicBezTo>
                      <a:pt x="267" y="409"/>
                      <a:pt x="253" y="443"/>
                      <a:pt x="230" y="460"/>
                    </a:cubicBezTo>
                    <a:cubicBezTo>
                      <a:pt x="223" y="457"/>
                      <a:pt x="211" y="460"/>
                      <a:pt x="206" y="465"/>
                    </a:cubicBezTo>
                    <a:cubicBezTo>
                      <a:pt x="208" y="459"/>
                      <a:pt x="203" y="460"/>
                      <a:pt x="201" y="457"/>
                    </a:cubicBezTo>
                    <a:cubicBezTo>
                      <a:pt x="199" y="450"/>
                      <a:pt x="204" y="445"/>
                      <a:pt x="201" y="438"/>
                    </a:cubicBezTo>
                    <a:cubicBezTo>
                      <a:pt x="190" y="438"/>
                      <a:pt x="182" y="442"/>
                      <a:pt x="174" y="446"/>
                    </a:cubicBezTo>
                    <a:cubicBezTo>
                      <a:pt x="173" y="457"/>
                      <a:pt x="179" y="464"/>
                      <a:pt x="176" y="479"/>
                    </a:cubicBezTo>
                    <a:cubicBezTo>
                      <a:pt x="179" y="479"/>
                      <a:pt x="178" y="476"/>
                      <a:pt x="181" y="477"/>
                    </a:cubicBezTo>
                    <a:cubicBezTo>
                      <a:pt x="176" y="481"/>
                      <a:pt x="181" y="491"/>
                      <a:pt x="178" y="499"/>
                    </a:cubicBezTo>
                    <a:cubicBezTo>
                      <a:pt x="179" y="500"/>
                      <a:pt x="183" y="499"/>
                      <a:pt x="182" y="503"/>
                    </a:cubicBezTo>
                    <a:cubicBezTo>
                      <a:pt x="175" y="505"/>
                      <a:pt x="172" y="508"/>
                      <a:pt x="165" y="512"/>
                    </a:cubicBezTo>
                    <a:cubicBezTo>
                      <a:pt x="153" y="509"/>
                      <a:pt x="145" y="524"/>
                      <a:pt x="138" y="532"/>
                    </a:cubicBezTo>
                    <a:cubicBezTo>
                      <a:pt x="139" y="542"/>
                      <a:pt x="138" y="555"/>
                      <a:pt x="141" y="565"/>
                    </a:cubicBezTo>
                    <a:cubicBezTo>
                      <a:pt x="140" y="581"/>
                      <a:pt x="132" y="593"/>
                      <a:pt x="128" y="608"/>
                    </a:cubicBezTo>
                    <a:cubicBezTo>
                      <a:pt x="123" y="608"/>
                      <a:pt x="123" y="614"/>
                      <a:pt x="119" y="615"/>
                    </a:cubicBezTo>
                    <a:cubicBezTo>
                      <a:pt x="116" y="611"/>
                      <a:pt x="111" y="615"/>
                      <a:pt x="109" y="611"/>
                    </a:cubicBezTo>
                    <a:cubicBezTo>
                      <a:pt x="101" y="617"/>
                      <a:pt x="97" y="627"/>
                      <a:pt x="92" y="636"/>
                    </a:cubicBezTo>
                    <a:cubicBezTo>
                      <a:pt x="89" y="634"/>
                      <a:pt x="87" y="631"/>
                      <a:pt x="84" y="629"/>
                    </a:cubicBezTo>
                    <a:cubicBezTo>
                      <a:pt x="84" y="624"/>
                      <a:pt x="85" y="617"/>
                      <a:pt x="82" y="615"/>
                    </a:cubicBezTo>
                    <a:cubicBezTo>
                      <a:pt x="78" y="614"/>
                      <a:pt x="79" y="617"/>
                      <a:pt x="76" y="617"/>
                    </a:cubicBezTo>
                    <a:cubicBezTo>
                      <a:pt x="76" y="616"/>
                      <a:pt x="77" y="614"/>
                      <a:pt x="76" y="614"/>
                    </a:cubicBezTo>
                    <a:cubicBezTo>
                      <a:pt x="75" y="615"/>
                      <a:pt x="74" y="617"/>
                      <a:pt x="72" y="617"/>
                    </a:cubicBezTo>
                    <a:cubicBezTo>
                      <a:pt x="71" y="614"/>
                      <a:pt x="70" y="614"/>
                      <a:pt x="67" y="615"/>
                    </a:cubicBezTo>
                    <a:cubicBezTo>
                      <a:pt x="67" y="612"/>
                      <a:pt x="67" y="610"/>
                      <a:pt x="65" y="610"/>
                    </a:cubicBezTo>
                    <a:cubicBezTo>
                      <a:pt x="63" y="612"/>
                      <a:pt x="60" y="614"/>
                      <a:pt x="60" y="619"/>
                    </a:cubicBezTo>
                    <a:cubicBezTo>
                      <a:pt x="60" y="621"/>
                      <a:pt x="64" y="620"/>
                      <a:pt x="64" y="623"/>
                    </a:cubicBezTo>
                    <a:cubicBezTo>
                      <a:pt x="61" y="625"/>
                      <a:pt x="63" y="631"/>
                      <a:pt x="60" y="633"/>
                    </a:cubicBezTo>
                    <a:cubicBezTo>
                      <a:pt x="60" y="630"/>
                      <a:pt x="55" y="632"/>
                      <a:pt x="53" y="630"/>
                    </a:cubicBezTo>
                    <a:cubicBezTo>
                      <a:pt x="46" y="635"/>
                      <a:pt x="49" y="645"/>
                      <a:pt x="45" y="651"/>
                    </a:cubicBezTo>
                    <a:cubicBezTo>
                      <a:pt x="43" y="654"/>
                      <a:pt x="39" y="655"/>
                      <a:pt x="37" y="657"/>
                    </a:cubicBezTo>
                    <a:cubicBezTo>
                      <a:pt x="34" y="661"/>
                      <a:pt x="36" y="668"/>
                      <a:pt x="31" y="671"/>
                    </a:cubicBezTo>
                    <a:cubicBezTo>
                      <a:pt x="30" y="671"/>
                      <a:pt x="29" y="670"/>
                      <a:pt x="27" y="671"/>
                    </a:cubicBezTo>
                    <a:cubicBezTo>
                      <a:pt x="21" y="675"/>
                      <a:pt x="25" y="682"/>
                      <a:pt x="22" y="689"/>
                    </a:cubicBezTo>
                    <a:cubicBezTo>
                      <a:pt x="20" y="687"/>
                      <a:pt x="23" y="681"/>
                      <a:pt x="19" y="681"/>
                    </a:cubicBezTo>
                    <a:cubicBezTo>
                      <a:pt x="21" y="694"/>
                      <a:pt x="15" y="700"/>
                      <a:pt x="19" y="711"/>
                    </a:cubicBezTo>
                    <a:cubicBezTo>
                      <a:pt x="16" y="710"/>
                      <a:pt x="18" y="714"/>
                      <a:pt x="15" y="714"/>
                    </a:cubicBezTo>
                    <a:cubicBezTo>
                      <a:pt x="8" y="753"/>
                      <a:pt x="0" y="800"/>
                      <a:pt x="3" y="845"/>
                    </a:cubicBezTo>
                    <a:cubicBezTo>
                      <a:pt x="4" y="874"/>
                      <a:pt x="7" y="900"/>
                      <a:pt x="10" y="925"/>
                    </a:cubicBezTo>
                    <a:cubicBezTo>
                      <a:pt x="22" y="1004"/>
                      <a:pt x="40" y="1074"/>
                      <a:pt x="66" y="1136"/>
                    </a:cubicBezTo>
                    <a:cubicBezTo>
                      <a:pt x="81" y="1172"/>
                      <a:pt x="97" y="1206"/>
                      <a:pt x="116" y="1234"/>
                    </a:cubicBezTo>
                    <a:cubicBezTo>
                      <a:pt x="115" y="1232"/>
                      <a:pt x="115" y="1229"/>
                      <a:pt x="117" y="1227"/>
                    </a:cubicBezTo>
                    <a:cubicBezTo>
                      <a:pt x="134" y="1241"/>
                      <a:pt x="145" y="1273"/>
                      <a:pt x="172" y="1283"/>
                    </a:cubicBezTo>
                    <a:cubicBezTo>
                      <a:pt x="177" y="1290"/>
                      <a:pt x="184" y="1296"/>
                      <a:pt x="193" y="1299"/>
                    </a:cubicBezTo>
                    <a:cubicBezTo>
                      <a:pt x="195" y="1290"/>
                      <a:pt x="188" y="1276"/>
                      <a:pt x="187" y="1270"/>
                    </a:cubicBezTo>
                    <a:cubicBezTo>
                      <a:pt x="197" y="1287"/>
                      <a:pt x="206" y="1311"/>
                      <a:pt x="224" y="1317"/>
                    </a:cubicBezTo>
                    <a:cubicBezTo>
                      <a:pt x="228" y="1313"/>
                      <a:pt x="231" y="1308"/>
                      <a:pt x="231" y="1303"/>
                    </a:cubicBezTo>
                    <a:cubicBezTo>
                      <a:pt x="238" y="1307"/>
                      <a:pt x="241" y="1316"/>
                      <a:pt x="248" y="1319"/>
                    </a:cubicBezTo>
                    <a:cubicBezTo>
                      <a:pt x="249" y="1319"/>
                      <a:pt x="249" y="1318"/>
                      <a:pt x="250" y="1319"/>
                    </a:cubicBezTo>
                    <a:cubicBezTo>
                      <a:pt x="251" y="1313"/>
                      <a:pt x="247" y="1308"/>
                      <a:pt x="248" y="1306"/>
                    </a:cubicBezTo>
                    <a:cubicBezTo>
                      <a:pt x="254" y="1312"/>
                      <a:pt x="261" y="1316"/>
                      <a:pt x="263" y="1325"/>
                    </a:cubicBezTo>
                    <a:cubicBezTo>
                      <a:pt x="261" y="1325"/>
                      <a:pt x="260" y="1324"/>
                      <a:pt x="259" y="1323"/>
                    </a:cubicBezTo>
                    <a:cubicBezTo>
                      <a:pt x="259" y="1328"/>
                      <a:pt x="262" y="1331"/>
                      <a:pt x="267" y="1332"/>
                    </a:cubicBezTo>
                    <a:cubicBezTo>
                      <a:pt x="266" y="1329"/>
                      <a:pt x="270" y="1330"/>
                      <a:pt x="271" y="1330"/>
                    </a:cubicBezTo>
                    <a:cubicBezTo>
                      <a:pt x="278" y="1334"/>
                      <a:pt x="279" y="1342"/>
                      <a:pt x="288" y="1343"/>
                    </a:cubicBezTo>
                    <a:cubicBezTo>
                      <a:pt x="307" y="1338"/>
                      <a:pt x="305" y="1369"/>
                      <a:pt x="319" y="1374"/>
                    </a:cubicBezTo>
                    <a:cubicBezTo>
                      <a:pt x="329" y="1373"/>
                      <a:pt x="332" y="1378"/>
                      <a:pt x="337" y="1382"/>
                    </a:cubicBezTo>
                    <a:cubicBezTo>
                      <a:pt x="352" y="1381"/>
                      <a:pt x="352" y="1394"/>
                      <a:pt x="361" y="1399"/>
                    </a:cubicBezTo>
                    <a:cubicBezTo>
                      <a:pt x="362" y="1395"/>
                      <a:pt x="375" y="1396"/>
                      <a:pt x="372" y="1400"/>
                    </a:cubicBezTo>
                    <a:cubicBezTo>
                      <a:pt x="371" y="1399"/>
                      <a:pt x="368" y="1399"/>
                      <a:pt x="365" y="1399"/>
                    </a:cubicBezTo>
                    <a:cubicBezTo>
                      <a:pt x="365" y="1407"/>
                      <a:pt x="373" y="1411"/>
                      <a:pt x="378" y="1416"/>
                    </a:cubicBezTo>
                    <a:cubicBezTo>
                      <a:pt x="383" y="1422"/>
                      <a:pt x="384" y="1431"/>
                      <a:pt x="391" y="1435"/>
                    </a:cubicBezTo>
                    <a:cubicBezTo>
                      <a:pt x="392" y="1431"/>
                      <a:pt x="391" y="1431"/>
                      <a:pt x="392" y="1429"/>
                    </a:cubicBezTo>
                    <a:cubicBezTo>
                      <a:pt x="393" y="1432"/>
                      <a:pt x="396" y="1428"/>
                      <a:pt x="397" y="1429"/>
                    </a:cubicBezTo>
                    <a:cubicBezTo>
                      <a:pt x="396" y="1422"/>
                      <a:pt x="390" y="1420"/>
                      <a:pt x="388" y="1414"/>
                    </a:cubicBezTo>
                    <a:cubicBezTo>
                      <a:pt x="390" y="1414"/>
                      <a:pt x="390" y="1416"/>
                      <a:pt x="392" y="1416"/>
                    </a:cubicBezTo>
                    <a:cubicBezTo>
                      <a:pt x="390" y="1411"/>
                      <a:pt x="387" y="1407"/>
                      <a:pt x="383" y="1404"/>
                    </a:cubicBezTo>
                    <a:cubicBezTo>
                      <a:pt x="383" y="1399"/>
                      <a:pt x="381" y="1394"/>
                      <a:pt x="375" y="1392"/>
                    </a:cubicBezTo>
                    <a:cubicBezTo>
                      <a:pt x="373" y="1393"/>
                      <a:pt x="370" y="1398"/>
                      <a:pt x="368" y="1393"/>
                    </a:cubicBezTo>
                    <a:cubicBezTo>
                      <a:pt x="370" y="1393"/>
                      <a:pt x="372" y="1393"/>
                      <a:pt x="373" y="1391"/>
                    </a:cubicBezTo>
                    <a:cubicBezTo>
                      <a:pt x="367" y="1388"/>
                      <a:pt x="368" y="1373"/>
                      <a:pt x="359" y="1376"/>
                    </a:cubicBezTo>
                    <a:cubicBezTo>
                      <a:pt x="362" y="1377"/>
                      <a:pt x="363" y="1378"/>
                      <a:pt x="362" y="1382"/>
                    </a:cubicBezTo>
                    <a:cubicBezTo>
                      <a:pt x="358" y="1381"/>
                      <a:pt x="356" y="1378"/>
                      <a:pt x="356" y="1374"/>
                    </a:cubicBezTo>
                    <a:cubicBezTo>
                      <a:pt x="357" y="1374"/>
                      <a:pt x="358" y="1376"/>
                      <a:pt x="358" y="1373"/>
                    </a:cubicBezTo>
                    <a:cubicBezTo>
                      <a:pt x="356" y="1370"/>
                      <a:pt x="351" y="1364"/>
                      <a:pt x="350" y="1363"/>
                    </a:cubicBezTo>
                    <a:cubicBezTo>
                      <a:pt x="352" y="1364"/>
                      <a:pt x="356" y="1368"/>
                      <a:pt x="359" y="1366"/>
                    </a:cubicBezTo>
                    <a:cubicBezTo>
                      <a:pt x="354" y="1361"/>
                      <a:pt x="347" y="1360"/>
                      <a:pt x="342" y="1354"/>
                    </a:cubicBezTo>
                    <a:cubicBezTo>
                      <a:pt x="342" y="1353"/>
                      <a:pt x="343" y="1350"/>
                      <a:pt x="342" y="1349"/>
                    </a:cubicBezTo>
                    <a:cubicBezTo>
                      <a:pt x="340" y="1344"/>
                      <a:pt x="329" y="1331"/>
                      <a:pt x="325" y="1332"/>
                    </a:cubicBezTo>
                    <a:cubicBezTo>
                      <a:pt x="324" y="1338"/>
                      <a:pt x="333" y="1340"/>
                      <a:pt x="332" y="1343"/>
                    </a:cubicBezTo>
                    <a:cubicBezTo>
                      <a:pt x="326" y="1344"/>
                      <a:pt x="328" y="1336"/>
                      <a:pt x="323" y="1336"/>
                    </a:cubicBezTo>
                    <a:cubicBezTo>
                      <a:pt x="322" y="1338"/>
                      <a:pt x="326" y="1339"/>
                      <a:pt x="323" y="1340"/>
                    </a:cubicBezTo>
                    <a:cubicBezTo>
                      <a:pt x="320" y="1338"/>
                      <a:pt x="321" y="1332"/>
                      <a:pt x="320" y="1329"/>
                    </a:cubicBezTo>
                    <a:cubicBezTo>
                      <a:pt x="314" y="1329"/>
                      <a:pt x="311" y="1319"/>
                      <a:pt x="316" y="1317"/>
                    </a:cubicBezTo>
                    <a:cubicBezTo>
                      <a:pt x="314" y="1313"/>
                      <a:pt x="309" y="1312"/>
                      <a:pt x="305" y="1310"/>
                    </a:cubicBezTo>
                    <a:cubicBezTo>
                      <a:pt x="303" y="1313"/>
                      <a:pt x="308" y="1317"/>
                      <a:pt x="309" y="1320"/>
                    </a:cubicBezTo>
                    <a:cubicBezTo>
                      <a:pt x="303" y="1316"/>
                      <a:pt x="299" y="1309"/>
                      <a:pt x="292" y="1307"/>
                    </a:cubicBezTo>
                    <a:cubicBezTo>
                      <a:pt x="297" y="1308"/>
                      <a:pt x="291" y="1304"/>
                      <a:pt x="295" y="1303"/>
                    </a:cubicBezTo>
                    <a:cubicBezTo>
                      <a:pt x="297" y="1306"/>
                      <a:pt x="299" y="1313"/>
                      <a:pt x="302" y="1310"/>
                    </a:cubicBezTo>
                    <a:cubicBezTo>
                      <a:pt x="299" y="1307"/>
                      <a:pt x="297" y="1303"/>
                      <a:pt x="293" y="1300"/>
                    </a:cubicBezTo>
                    <a:cubicBezTo>
                      <a:pt x="292" y="1301"/>
                      <a:pt x="293" y="1304"/>
                      <a:pt x="291" y="1303"/>
                    </a:cubicBezTo>
                    <a:cubicBezTo>
                      <a:pt x="285" y="1295"/>
                      <a:pt x="279" y="1286"/>
                      <a:pt x="269" y="1281"/>
                    </a:cubicBezTo>
                    <a:cubicBezTo>
                      <a:pt x="271" y="1275"/>
                      <a:pt x="265" y="1278"/>
                      <a:pt x="266" y="1272"/>
                    </a:cubicBezTo>
                    <a:cubicBezTo>
                      <a:pt x="268" y="1272"/>
                      <a:pt x="269" y="1275"/>
                      <a:pt x="268" y="1271"/>
                    </a:cubicBezTo>
                    <a:cubicBezTo>
                      <a:pt x="266" y="1260"/>
                      <a:pt x="254" y="1254"/>
                      <a:pt x="248" y="1245"/>
                    </a:cubicBezTo>
                    <a:cubicBezTo>
                      <a:pt x="244" y="1238"/>
                      <a:pt x="242" y="1230"/>
                      <a:pt x="237" y="1223"/>
                    </a:cubicBezTo>
                    <a:cubicBezTo>
                      <a:pt x="231" y="1216"/>
                      <a:pt x="220" y="1208"/>
                      <a:pt x="214" y="1202"/>
                    </a:cubicBezTo>
                    <a:cubicBezTo>
                      <a:pt x="209" y="1198"/>
                      <a:pt x="204" y="1191"/>
                      <a:pt x="201" y="1187"/>
                    </a:cubicBezTo>
                    <a:cubicBezTo>
                      <a:pt x="193" y="1176"/>
                      <a:pt x="191" y="1162"/>
                      <a:pt x="182" y="1150"/>
                    </a:cubicBezTo>
                    <a:cubicBezTo>
                      <a:pt x="180" y="1147"/>
                      <a:pt x="177" y="1146"/>
                      <a:pt x="175" y="1144"/>
                    </a:cubicBezTo>
                    <a:cubicBezTo>
                      <a:pt x="171" y="1137"/>
                      <a:pt x="170" y="1129"/>
                      <a:pt x="165" y="1122"/>
                    </a:cubicBezTo>
                    <a:cubicBezTo>
                      <a:pt x="155" y="1116"/>
                      <a:pt x="153" y="1102"/>
                      <a:pt x="146" y="1094"/>
                    </a:cubicBezTo>
                    <a:cubicBezTo>
                      <a:pt x="145" y="1085"/>
                      <a:pt x="139" y="1081"/>
                      <a:pt x="136" y="1075"/>
                    </a:cubicBezTo>
                    <a:cubicBezTo>
                      <a:pt x="137" y="1068"/>
                      <a:pt x="133" y="1067"/>
                      <a:pt x="130" y="1064"/>
                    </a:cubicBezTo>
                    <a:cubicBezTo>
                      <a:pt x="122" y="1042"/>
                      <a:pt x="108" y="1020"/>
                      <a:pt x="110" y="990"/>
                    </a:cubicBezTo>
                    <a:cubicBezTo>
                      <a:pt x="111" y="968"/>
                      <a:pt x="125" y="947"/>
                      <a:pt x="123" y="923"/>
                    </a:cubicBezTo>
                    <a:cubicBezTo>
                      <a:pt x="122" y="920"/>
                      <a:pt x="120" y="917"/>
                      <a:pt x="120" y="913"/>
                    </a:cubicBezTo>
                    <a:cubicBezTo>
                      <a:pt x="119" y="905"/>
                      <a:pt x="120" y="896"/>
                      <a:pt x="120" y="887"/>
                    </a:cubicBezTo>
                    <a:cubicBezTo>
                      <a:pt x="120" y="855"/>
                      <a:pt x="122" y="823"/>
                      <a:pt x="133" y="797"/>
                    </a:cubicBezTo>
                    <a:cubicBezTo>
                      <a:pt x="133" y="795"/>
                      <a:pt x="129" y="796"/>
                      <a:pt x="129" y="792"/>
                    </a:cubicBezTo>
                    <a:cubicBezTo>
                      <a:pt x="132" y="789"/>
                      <a:pt x="131" y="781"/>
                      <a:pt x="131" y="775"/>
                    </a:cubicBezTo>
                    <a:cubicBezTo>
                      <a:pt x="127" y="771"/>
                      <a:pt x="123" y="769"/>
                      <a:pt x="119" y="767"/>
                    </a:cubicBezTo>
                    <a:cubicBezTo>
                      <a:pt x="119" y="766"/>
                      <a:pt x="118" y="765"/>
                      <a:pt x="118" y="764"/>
                    </a:cubicBezTo>
                    <a:cubicBezTo>
                      <a:pt x="120" y="763"/>
                      <a:pt x="120" y="765"/>
                      <a:pt x="122" y="765"/>
                    </a:cubicBezTo>
                    <a:cubicBezTo>
                      <a:pt x="120" y="760"/>
                      <a:pt x="125" y="758"/>
                      <a:pt x="125" y="752"/>
                    </a:cubicBezTo>
                    <a:cubicBezTo>
                      <a:pt x="126" y="748"/>
                      <a:pt x="121" y="742"/>
                      <a:pt x="124" y="737"/>
                    </a:cubicBezTo>
                    <a:cubicBezTo>
                      <a:pt x="116" y="733"/>
                      <a:pt x="117" y="722"/>
                      <a:pt x="115" y="716"/>
                    </a:cubicBezTo>
                    <a:cubicBezTo>
                      <a:pt x="111" y="715"/>
                      <a:pt x="112" y="718"/>
                      <a:pt x="109" y="719"/>
                    </a:cubicBezTo>
                    <a:cubicBezTo>
                      <a:pt x="106" y="716"/>
                      <a:pt x="108" y="715"/>
                      <a:pt x="108" y="711"/>
                    </a:cubicBezTo>
                    <a:cubicBezTo>
                      <a:pt x="104" y="711"/>
                      <a:pt x="104" y="707"/>
                      <a:pt x="103" y="704"/>
                    </a:cubicBezTo>
                    <a:cubicBezTo>
                      <a:pt x="98" y="704"/>
                      <a:pt x="98" y="704"/>
                      <a:pt x="98" y="704"/>
                    </a:cubicBezTo>
                    <a:cubicBezTo>
                      <a:pt x="93" y="698"/>
                      <a:pt x="96" y="692"/>
                      <a:pt x="96" y="686"/>
                    </a:cubicBezTo>
                    <a:cubicBezTo>
                      <a:pt x="96" y="684"/>
                      <a:pt x="94" y="683"/>
                      <a:pt x="94" y="681"/>
                    </a:cubicBezTo>
                    <a:cubicBezTo>
                      <a:pt x="91" y="660"/>
                      <a:pt x="98" y="633"/>
                      <a:pt x="108" y="621"/>
                    </a:cubicBezTo>
                    <a:cubicBezTo>
                      <a:pt x="110" y="623"/>
                      <a:pt x="114" y="624"/>
                      <a:pt x="116" y="626"/>
                    </a:cubicBezTo>
                    <a:cubicBezTo>
                      <a:pt x="115" y="630"/>
                      <a:pt x="112" y="632"/>
                      <a:pt x="112" y="637"/>
                    </a:cubicBezTo>
                    <a:cubicBezTo>
                      <a:pt x="117" y="639"/>
                      <a:pt x="119" y="633"/>
                      <a:pt x="118" y="627"/>
                    </a:cubicBezTo>
                    <a:cubicBezTo>
                      <a:pt x="119" y="626"/>
                      <a:pt x="122" y="629"/>
                      <a:pt x="124" y="626"/>
                    </a:cubicBezTo>
                    <a:cubicBezTo>
                      <a:pt x="123" y="616"/>
                      <a:pt x="135" y="614"/>
                      <a:pt x="139" y="607"/>
                    </a:cubicBezTo>
                    <a:cubicBezTo>
                      <a:pt x="142" y="600"/>
                      <a:pt x="142" y="593"/>
                      <a:pt x="148" y="587"/>
                    </a:cubicBezTo>
                    <a:cubicBezTo>
                      <a:pt x="149" y="594"/>
                      <a:pt x="155" y="582"/>
                      <a:pt x="157" y="579"/>
                    </a:cubicBezTo>
                    <a:cubicBezTo>
                      <a:pt x="153" y="565"/>
                      <a:pt x="166" y="554"/>
                      <a:pt x="171" y="543"/>
                    </a:cubicBezTo>
                    <a:cubicBezTo>
                      <a:pt x="169" y="540"/>
                      <a:pt x="168" y="538"/>
                      <a:pt x="172" y="536"/>
                    </a:cubicBezTo>
                    <a:cubicBezTo>
                      <a:pt x="180" y="539"/>
                      <a:pt x="191" y="525"/>
                      <a:pt x="196" y="521"/>
                    </a:cubicBezTo>
                    <a:cubicBezTo>
                      <a:pt x="197" y="519"/>
                      <a:pt x="200" y="519"/>
                      <a:pt x="202" y="518"/>
                    </a:cubicBezTo>
                    <a:cubicBezTo>
                      <a:pt x="213" y="509"/>
                      <a:pt x="220" y="483"/>
                      <a:pt x="233" y="480"/>
                    </a:cubicBezTo>
                    <a:cubicBezTo>
                      <a:pt x="239" y="479"/>
                      <a:pt x="243" y="485"/>
                      <a:pt x="249" y="482"/>
                    </a:cubicBezTo>
                    <a:cubicBezTo>
                      <a:pt x="251" y="477"/>
                      <a:pt x="258" y="477"/>
                      <a:pt x="262" y="475"/>
                    </a:cubicBezTo>
                    <a:cubicBezTo>
                      <a:pt x="266" y="472"/>
                      <a:pt x="268" y="466"/>
                      <a:pt x="272" y="463"/>
                    </a:cubicBezTo>
                    <a:cubicBezTo>
                      <a:pt x="277" y="459"/>
                      <a:pt x="285" y="458"/>
                      <a:pt x="290" y="455"/>
                    </a:cubicBezTo>
                    <a:cubicBezTo>
                      <a:pt x="294" y="451"/>
                      <a:pt x="296" y="444"/>
                      <a:pt x="300" y="441"/>
                    </a:cubicBezTo>
                    <a:cubicBezTo>
                      <a:pt x="304" y="438"/>
                      <a:pt x="308" y="440"/>
                      <a:pt x="312" y="437"/>
                    </a:cubicBezTo>
                    <a:cubicBezTo>
                      <a:pt x="314" y="435"/>
                      <a:pt x="314" y="431"/>
                      <a:pt x="317" y="428"/>
                    </a:cubicBezTo>
                    <a:cubicBezTo>
                      <a:pt x="325" y="419"/>
                      <a:pt x="338" y="420"/>
                      <a:pt x="338" y="407"/>
                    </a:cubicBezTo>
                    <a:cubicBezTo>
                      <a:pt x="334" y="405"/>
                      <a:pt x="335" y="399"/>
                      <a:pt x="332" y="397"/>
                    </a:cubicBezTo>
                    <a:cubicBezTo>
                      <a:pt x="339" y="382"/>
                      <a:pt x="347" y="367"/>
                      <a:pt x="361" y="359"/>
                    </a:cubicBezTo>
                    <a:cubicBezTo>
                      <a:pt x="361" y="356"/>
                      <a:pt x="359" y="356"/>
                      <a:pt x="360" y="354"/>
                    </a:cubicBezTo>
                    <a:cubicBezTo>
                      <a:pt x="365" y="351"/>
                      <a:pt x="370" y="348"/>
                      <a:pt x="374" y="344"/>
                    </a:cubicBezTo>
                    <a:cubicBezTo>
                      <a:pt x="374" y="341"/>
                      <a:pt x="370" y="342"/>
                      <a:pt x="371" y="337"/>
                    </a:cubicBezTo>
                    <a:cubicBezTo>
                      <a:pt x="388" y="325"/>
                      <a:pt x="401" y="308"/>
                      <a:pt x="408" y="286"/>
                    </a:cubicBezTo>
                    <a:cubicBezTo>
                      <a:pt x="413" y="284"/>
                      <a:pt x="417" y="281"/>
                      <a:pt x="422" y="279"/>
                    </a:cubicBezTo>
                    <a:cubicBezTo>
                      <a:pt x="424" y="297"/>
                      <a:pt x="412" y="301"/>
                      <a:pt x="406" y="311"/>
                    </a:cubicBezTo>
                    <a:cubicBezTo>
                      <a:pt x="403" y="317"/>
                      <a:pt x="402" y="325"/>
                      <a:pt x="398" y="329"/>
                    </a:cubicBezTo>
                    <a:cubicBezTo>
                      <a:pt x="396" y="331"/>
                      <a:pt x="393" y="331"/>
                      <a:pt x="391" y="334"/>
                    </a:cubicBezTo>
                    <a:cubicBezTo>
                      <a:pt x="391" y="343"/>
                      <a:pt x="386" y="348"/>
                      <a:pt x="384" y="357"/>
                    </a:cubicBezTo>
                    <a:cubicBezTo>
                      <a:pt x="376" y="358"/>
                      <a:pt x="374" y="364"/>
                      <a:pt x="373" y="372"/>
                    </a:cubicBezTo>
                    <a:cubicBezTo>
                      <a:pt x="375" y="372"/>
                      <a:pt x="375" y="374"/>
                      <a:pt x="378" y="373"/>
                    </a:cubicBezTo>
                    <a:cubicBezTo>
                      <a:pt x="383" y="372"/>
                      <a:pt x="380" y="368"/>
                      <a:pt x="382" y="365"/>
                    </a:cubicBezTo>
                    <a:cubicBezTo>
                      <a:pt x="388" y="356"/>
                      <a:pt x="405" y="350"/>
                      <a:pt x="400" y="338"/>
                    </a:cubicBezTo>
                    <a:cubicBezTo>
                      <a:pt x="403" y="335"/>
                      <a:pt x="407" y="331"/>
                      <a:pt x="410" y="327"/>
                    </a:cubicBezTo>
                    <a:cubicBezTo>
                      <a:pt x="416" y="327"/>
                      <a:pt x="423" y="320"/>
                      <a:pt x="427" y="314"/>
                    </a:cubicBezTo>
                    <a:cubicBezTo>
                      <a:pt x="423" y="314"/>
                      <a:pt x="422" y="316"/>
                      <a:pt x="419" y="316"/>
                    </a:cubicBezTo>
                    <a:cubicBezTo>
                      <a:pt x="414" y="306"/>
                      <a:pt x="425" y="301"/>
                      <a:pt x="432" y="296"/>
                    </a:cubicBezTo>
                    <a:cubicBezTo>
                      <a:pt x="440" y="280"/>
                      <a:pt x="440" y="261"/>
                      <a:pt x="455" y="252"/>
                    </a:cubicBezTo>
                    <a:cubicBezTo>
                      <a:pt x="463" y="252"/>
                      <a:pt x="465" y="246"/>
                      <a:pt x="472" y="245"/>
                    </a:cubicBezTo>
                    <a:cubicBezTo>
                      <a:pt x="470" y="233"/>
                      <a:pt x="485" y="234"/>
                      <a:pt x="481" y="223"/>
                    </a:cubicBezTo>
                    <a:cubicBezTo>
                      <a:pt x="483" y="221"/>
                      <a:pt x="486" y="221"/>
                      <a:pt x="486" y="216"/>
                    </a:cubicBezTo>
                    <a:cubicBezTo>
                      <a:pt x="487" y="213"/>
                      <a:pt x="482" y="216"/>
                      <a:pt x="483" y="213"/>
                    </a:cubicBezTo>
                    <a:cubicBezTo>
                      <a:pt x="491" y="213"/>
                      <a:pt x="494" y="204"/>
                      <a:pt x="492" y="196"/>
                    </a:cubicBezTo>
                    <a:cubicBezTo>
                      <a:pt x="493" y="194"/>
                      <a:pt x="497" y="194"/>
                      <a:pt x="497" y="191"/>
                    </a:cubicBezTo>
                    <a:cubicBezTo>
                      <a:pt x="497" y="186"/>
                      <a:pt x="492" y="186"/>
                      <a:pt x="492" y="182"/>
                    </a:cubicBezTo>
                    <a:cubicBezTo>
                      <a:pt x="495" y="167"/>
                      <a:pt x="487" y="159"/>
                      <a:pt x="484" y="146"/>
                    </a:cubicBezTo>
                    <a:cubicBezTo>
                      <a:pt x="484" y="141"/>
                      <a:pt x="491" y="134"/>
                      <a:pt x="487" y="130"/>
                    </a:cubicBezTo>
                    <a:cubicBezTo>
                      <a:pt x="498" y="125"/>
                      <a:pt x="507" y="118"/>
                      <a:pt x="512" y="111"/>
                    </a:cubicBezTo>
                    <a:cubicBezTo>
                      <a:pt x="507" y="109"/>
                      <a:pt x="503" y="115"/>
                      <a:pt x="498" y="116"/>
                    </a:cubicBezTo>
                    <a:cubicBezTo>
                      <a:pt x="498" y="114"/>
                      <a:pt x="498" y="114"/>
                      <a:pt x="499" y="113"/>
                    </a:cubicBezTo>
                    <a:cubicBezTo>
                      <a:pt x="492" y="118"/>
                      <a:pt x="487" y="126"/>
                      <a:pt x="479" y="130"/>
                    </a:cubicBezTo>
                    <a:cubicBezTo>
                      <a:pt x="478" y="133"/>
                      <a:pt x="481" y="132"/>
                      <a:pt x="482" y="134"/>
                    </a:cubicBezTo>
                    <a:cubicBezTo>
                      <a:pt x="479" y="133"/>
                      <a:pt x="478" y="135"/>
                      <a:pt x="476" y="135"/>
                    </a:cubicBezTo>
                    <a:cubicBezTo>
                      <a:pt x="477" y="137"/>
                      <a:pt x="478" y="141"/>
                      <a:pt x="474" y="141"/>
                    </a:cubicBezTo>
                    <a:cubicBezTo>
                      <a:pt x="472" y="135"/>
                      <a:pt x="473" y="130"/>
                      <a:pt x="478" y="125"/>
                    </a:cubicBezTo>
                    <a:cubicBezTo>
                      <a:pt x="480" y="123"/>
                      <a:pt x="484" y="123"/>
                      <a:pt x="487" y="121"/>
                    </a:cubicBezTo>
                    <a:cubicBezTo>
                      <a:pt x="489" y="120"/>
                      <a:pt x="489" y="118"/>
                      <a:pt x="490" y="117"/>
                    </a:cubicBezTo>
                    <a:cubicBezTo>
                      <a:pt x="496" y="112"/>
                      <a:pt x="503" y="113"/>
                      <a:pt x="508" y="108"/>
                    </a:cubicBezTo>
                    <a:cubicBezTo>
                      <a:pt x="503" y="106"/>
                      <a:pt x="506" y="101"/>
                      <a:pt x="510" y="99"/>
                    </a:cubicBezTo>
                    <a:cubicBezTo>
                      <a:pt x="509" y="100"/>
                      <a:pt x="519" y="101"/>
                      <a:pt x="516" y="97"/>
                    </a:cubicBezTo>
                    <a:cubicBezTo>
                      <a:pt x="514" y="96"/>
                      <a:pt x="512" y="100"/>
                      <a:pt x="511" y="97"/>
                    </a:cubicBezTo>
                    <a:cubicBezTo>
                      <a:pt x="511" y="95"/>
                      <a:pt x="510" y="95"/>
                      <a:pt x="511" y="94"/>
                    </a:cubicBezTo>
                    <a:cubicBezTo>
                      <a:pt x="515" y="96"/>
                      <a:pt x="520" y="97"/>
                      <a:pt x="523" y="93"/>
                    </a:cubicBezTo>
                    <a:cubicBezTo>
                      <a:pt x="521" y="91"/>
                      <a:pt x="519" y="95"/>
                      <a:pt x="519" y="93"/>
                    </a:cubicBezTo>
                    <a:cubicBezTo>
                      <a:pt x="517" y="87"/>
                      <a:pt x="525" y="87"/>
                      <a:pt x="529" y="82"/>
                    </a:cubicBezTo>
                    <a:cubicBezTo>
                      <a:pt x="531" y="78"/>
                      <a:pt x="530" y="72"/>
                      <a:pt x="534" y="71"/>
                    </a:cubicBezTo>
                    <a:cubicBezTo>
                      <a:pt x="535" y="71"/>
                      <a:pt x="538" y="78"/>
                      <a:pt x="539" y="73"/>
                    </a:cubicBezTo>
                    <a:cubicBezTo>
                      <a:pt x="539" y="69"/>
                      <a:pt x="537" y="71"/>
                      <a:pt x="537" y="66"/>
                    </a:cubicBezTo>
                    <a:cubicBezTo>
                      <a:pt x="540" y="66"/>
                      <a:pt x="539" y="64"/>
                      <a:pt x="541" y="64"/>
                    </a:cubicBezTo>
                    <a:cubicBezTo>
                      <a:pt x="541" y="67"/>
                      <a:pt x="538" y="68"/>
                      <a:pt x="540" y="70"/>
                    </a:cubicBezTo>
                    <a:cubicBezTo>
                      <a:pt x="543" y="70"/>
                      <a:pt x="542" y="67"/>
                      <a:pt x="545" y="68"/>
                    </a:cubicBezTo>
                    <a:cubicBezTo>
                      <a:pt x="543" y="69"/>
                      <a:pt x="541" y="74"/>
                      <a:pt x="545" y="74"/>
                    </a:cubicBezTo>
                    <a:cubicBezTo>
                      <a:pt x="549" y="70"/>
                      <a:pt x="548" y="67"/>
                      <a:pt x="551" y="63"/>
                    </a:cubicBezTo>
                    <a:cubicBezTo>
                      <a:pt x="547" y="63"/>
                      <a:pt x="544" y="67"/>
                      <a:pt x="542" y="63"/>
                    </a:cubicBezTo>
                    <a:cubicBezTo>
                      <a:pt x="547" y="61"/>
                      <a:pt x="548" y="62"/>
                      <a:pt x="554" y="59"/>
                    </a:cubicBezTo>
                    <a:cubicBezTo>
                      <a:pt x="553" y="60"/>
                      <a:pt x="552" y="61"/>
                      <a:pt x="554" y="62"/>
                    </a:cubicBezTo>
                    <a:cubicBezTo>
                      <a:pt x="568" y="51"/>
                      <a:pt x="591" y="49"/>
                      <a:pt x="609" y="42"/>
                    </a:cubicBezTo>
                    <a:cubicBezTo>
                      <a:pt x="609" y="43"/>
                      <a:pt x="611" y="43"/>
                      <a:pt x="612" y="43"/>
                    </a:cubicBezTo>
                    <a:cubicBezTo>
                      <a:pt x="611" y="44"/>
                      <a:pt x="611" y="45"/>
                      <a:pt x="612" y="47"/>
                    </a:cubicBezTo>
                    <a:cubicBezTo>
                      <a:pt x="622" y="44"/>
                      <a:pt x="628" y="50"/>
                      <a:pt x="635" y="48"/>
                    </a:cubicBezTo>
                    <a:cubicBezTo>
                      <a:pt x="635" y="45"/>
                      <a:pt x="631" y="48"/>
                      <a:pt x="633" y="44"/>
                    </a:cubicBezTo>
                    <a:cubicBezTo>
                      <a:pt x="637" y="45"/>
                      <a:pt x="640" y="47"/>
                      <a:pt x="645" y="47"/>
                    </a:cubicBezTo>
                    <a:cubicBezTo>
                      <a:pt x="646" y="48"/>
                      <a:pt x="646" y="49"/>
                      <a:pt x="645" y="50"/>
                    </a:cubicBezTo>
                    <a:cubicBezTo>
                      <a:pt x="649" y="50"/>
                      <a:pt x="651" y="52"/>
                      <a:pt x="653" y="54"/>
                    </a:cubicBezTo>
                    <a:cubicBezTo>
                      <a:pt x="648" y="58"/>
                      <a:pt x="643" y="48"/>
                      <a:pt x="639" y="54"/>
                    </a:cubicBezTo>
                    <a:cubicBezTo>
                      <a:pt x="646" y="57"/>
                      <a:pt x="652" y="62"/>
                      <a:pt x="661" y="59"/>
                    </a:cubicBezTo>
                    <a:cubicBezTo>
                      <a:pt x="661" y="52"/>
                      <a:pt x="653" y="59"/>
                      <a:pt x="652" y="55"/>
                    </a:cubicBezTo>
                    <a:cubicBezTo>
                      <a:pt x="672" y="52"/>
                      <a:pt x="695" y="70"/>
                      <a:pt x="717" y="64"/>
                    </a:cubicBezTo>
                    <a:cubicBezTo>
                      <a:pt x="725" y="68"/>
                      <a:pt x="736" y="69"/>
                      <a:pt x="747" y="71"/>
                    </a:cubicBezTo>
                    <a:cubicBezTo>
                      <a:pt x="744" y="64"/>
                      <a:pt x="738" y="68"/>
                      <a:pt x="732" y="67"/>
                    </a:cubicBezTo>
                    <a:close/>
                    <a:moveTo>
                      <a:pt x="60" y="652"/>
                    </a:moveTo>
                    <a:cubicBezTo>
                      <a:pt x="56" y="649"/>
                      <a:pt x="61" y="641"/>
                      <a:pt x="61" y="636"/>
                    </a:cubicBezTo>
                    <a:cubicBezTo>
                      <a:pt x="66" y="642"/>
                      <a:pt x="62" y="646"/>
                      <a:pt x="60" y="652"/>
                    </a:cubicBezTo>
                    <a:close/>
                    <a:moveTo>
                      <a:pt x="380" y="1401"/>
                    </a:moveTo>
                    <a:cubicBezTo>
                      <a:pt x="381" y="1407"/>
                      <a:pt x="388" y="1407"/>
                      <a:pt x="384" y="1414"/>
                    </a:cubicBezTo>
                    <a:cubicBezTo>
                      <a:pt x="381" y="1414"/>
                      <a:pt x="383" y="1410"/>
                      <a:pt x="381" y="1410"/>
                    </a:cubicBezTo>
                    <a:cubicBezTo>
                      <a:pt x="381" y="1409"/>
                      <a:pt x="383" y="1409"/>
                      <a:pt x="384" y="1409"/>
                    </a:cubicBezTo>
                    <a:cubicBezTo>
                      <a:pt x="382" y="1407"/>
                      <a:pt x="382" y="1405"/>
                      <a:pt x="379" y="1405"/>
                    </a:cubicBezTo>
                    <a:cubicBezTo>
                      <a:pt x="380" y="1407"/>
                      <a:pt x="373" y="1409"/>
                      <a:pt x="373" y="1404"/>
                    </a:cubicBezTo>
                    <a:cubicBezTo>
                      <a:pt x="377" y="1403"/>
                      <a:pt x="375" y="1402"/>
                      <a:pt x="380" y="1401"/>
                    </a:cubicBezTo>
                    <a:close/>
                    <a:moveTo>
                      <a:pt x="119" y="1239"/>
                    </a:moveTo>
                    <a:cubicBezTo>
                      <a:pt x="118" y="1237"/>
                      <a:pt x="117" y="1236"/>
                      <a:pt x="116" y="1234"/>
                    </a:cubicBezTo>
                    <a:cubicBezTo>
                      <a:pt x="116" y="1236"/>
                      <a:pt x="117" y="1238"/>
                      <a:pt x="119" y="1239"/>
                    </a:cubicBezTo>
                    <a:close/>
                    <a:moveTo>
                      <a:pt x="1279" y="110"/>
                    </a:moveTo>
                    <a:cubicBezTo>
                      <a:pt x="1291" y="112"/>
                      <a:pt x="1291" y="124"/>
                      <a:pt x="1301" y="127"/>
                    </a:cubicBezTo>
                    <a:cubicBezTo>
                      <a:pt x="1304" y="123"/>
                      <a:pt x="1297" y="119"/>
                      <a:pt x="1301" y="115"/>
                    </a:cubicBezTo>
                    <a:cubicBezTo>
                      <a:pt x="1292" y="82"/>
                      <a:pt x="1253" y="76"/>
                      <a:pt x="1235" y="55"/>
                    </a:cubicBezTo>
                    <a:cubicBezTo>
                      <a:pt x="1241" y="60"/>
                      <a:pt x="1248" y="64"/>
                      <a:pt x="1255" y="68"/>
                    </a:cubicBezTo>
                    <a:cubicBezTo>
                      <a:pt x="1256" y="65"/>
                      <a:pt x="1251" y="64"/>
                      <a:pt x="1254" y="63"/>
                    </a:cubicBezTo>
                    <a:cubicBezTo>
                      <a:pt x="1269" y="69"/>
                      <a:pt x="1280" y="82"/>
                      <a:pt x="1295" y="85"/>
                    </a:cubicBezTo>
                    <a:cubicBezTo>
                      <a:pt x="1294" y="85"/>
                      <a:pt x="1292" y="83"/>
                      <a:pt x="1294" y="83"/>
                    </a:cubicBezTo>
                    <a:cubicBezTo>
                      <a:pt x="1321" y="93"/>
                      <a:pt x="1341" y="109"/>
                      <a:pt x="1361" y="126"/>
                    </a:cubicBezTo>
                    <a:cubicBezTo>
                      <a:pt x="1363" y="128"/>
                      <a:pt x="1364" y="125"/>
                      <a:pt x="1366" y="127"/>
                    </a:cubicBezTo>
                    <a:cubicBezTo>
                      <a:pt x="1365" y="131"/>
                      <a:pt x="1368" y="130"/>
                      <a:pt x="1368" y="133"/>
                    </a:cubicBezTo>
                    <a:cubicBezTo>
                      <a:pt x="1365" y="131"/>
                      <a:pt x="1363" y="128"/>
                      <a:pt x="1359" y="127"/>
                    </a:cubicBezTo>
                    <a:cubicBezTo>
                      <a:pt x="1359" y="129"/>
                      <a:pt x="1359" y="131"/>
                      <a:pt x="1358" y="131"/>
                    </a:cubicBezTo>
                    <a:cubicBezTo>
                      <a:pt x="1355" y="128"/>
                      <a:pt x="1352" y="125"/>
                      <a:pt x="1348" y="122"/>
                    </a:cubicBezTo>
                    <a:cubicBezTo>
                      <a:pt x="1357" y="133"/>
                      <a:pt x="1366" y="147"/>
                      <a:pt x="1370" y="159"/>
                    </a:cubicBezTo>
                    <a:cubicBezTo>
                      <a:pt x="1370" y="158"/>
                      <a:pt x="1372" y="157"/>
                      <a:pt x="1373" y="157"/>
                    </a:cubicBezTo>
                    <a:cubicBezTo>
                      <a:pt x="1376" y="162"/>
                      <a:pt x="1381" y="165"/>
                      <a:pt x="1383" y="170"/>
                    </a:cubicBezTo>
                    <a:cubicBezTo>
                      <a:pt x="1383" y="175"/>
                      <a:pt x="1380" y="175"/>
                      <a:pt x="1383" y="179"/>
                    </a:cubicBezTo>
                    <a:cubicBezTo>
                      <a:pt x="1386" y="177"/>
                      <a:pt x="1390" y="179"/>
                      <a:pt x="1393" y="183"/>
                    </a:cubicBezTo>
                    <a:cubicBezTo>
                      <a:pt x="1386" y="167"/>
                      <a:pt x="1375" y="155"/>
                      <a:pt x="1367" y="141"/>
                    </a:cubicBezTo>
                    <a:cubicBezTo>
                      <a:pt x="1395" y="168"/>
                      <a:pt x="1421" y="203"/>
                      <a:pt x="1450" y="226"/>
                    </a:cubicBezTo>
                    <a:cubicBezTo>
                      <a:pt x="1454" y="228"/>
                      <a:pt x="1451" y="223"/>
                      <a:pt x="1453" y="223"/>
                    </a:cubicBezTo>
                    <a:cubicBezTo>
                      <a:pt x="1457" y="230"/>
                      <a:pt x="1464" y="234"/>
                      <a:pt x="1469" y="241"/>
                    </a:cubicBezTo>
                    <a:cubicBezTo>
                      <a:pt x="1476" y="250"/>
                      <a:pt x="1489" y="260"/>
                      <a:pt x="1492" y="268"/>
                    </a:cubicBezTo>
                    <a:cubicBezTo>
                      <a:pt x="1492" y="271"/>
                      <a:pt x="1493" y="277"/>
                      <a:pt x="1493" y="280"/>
                    </a:cubicBezTo>
                    <a:cubicBezTo>
                      <a:pt x="1495" y="288"/>
                      <a:pt x="1495" y="297"/>
                      <a:pt x="1499" y="303"/>
                    </a:cubicBezTo>
                    <a:cubicBezTo>
                      <a:pt x="1502" y="307"/>
                      <a:pt x="1509" y="308"/>
                      <a:pt x="1513" y="311"/>
                    </a:cubicBezTo>
                    <a:cubicBezTo>
                      <a:pt x="1515" y="313"/>
                      <a:pt x="1514" y="318"/>
                      <a:pt x="1518" y="316"/>
                    </a:cubicBezTo>
                    <a:cubicBezTo>
                      <a:pt x="1513" y="306"/>
                      <a:pt x="1511" y="297"/>
                      <a:pt x="1505" y="287"/>
                    </a:cubicBezTo>
                    <a:cubicBezTo>
                      <a:pt x="1508" y="285"/>
                      <a:pt x="1510" y="289"/>
                      <a:pt x="1511" y="287"/>
                    </a:cubicBezTo>
                    <a:cubicBezTo>
                      <a:pt x="1508" y="282"/>
                      <a:pt x="1502" y="276"/>
                      <a:pt x="1502" y="271"/>
                    </a:cubicBezTo>
                    <a:cubicBezTo>
                      <a:pt x="1509" y="270"/>
                      <a:pt x="1514" y="284"/>
                      <a:pt x="1519" y="285"/>
                    </a:cubicBezTo>
                    <a:cubicBezTo>
                      <a:pt x="1515" y="279"/>
                      <a:pt x="1511" y="273"/>
                      <a:pt x="1507" y="267"/>
                    </a:cubicBezTo>
                    <a:cubicBezTo>
                      <a:pt x="1517" y="278"/>
                      <a:pt x="1527" y="289"/>
                      <a:pt x="1536" y="301"/>
                    </a:cubicBezTo>
                    <a:cubicBezTo>
                      <a:pt x="1534" y="301"/>
                      <a:pt x="1533" y="299"/>
                      <a:pt x="1533" y="301"/>
                    </a:cubicBezTo>
                    <a:cubicBezTo>
                      <a:pt x="1534" y="303"/>
                      <a:pt x="1536" y="304"/>
                      <a:pt x="1537" y="308"/>
                    </a:cubicBezTo>
                    <a:cubicBezTo>
                      <a:pt x="1532" y="303"/>
                      <a:pt x="1529" y="298"/>
                      <a:pt x="1523" y="297"/>
                    </a:cubicBezTo>
                    <a:cubicBezTo>
                      <a:pt x="1532" y="309"/>
                      <a:pt x="1543" y="319"/>
                      <a:pt x="1550" y="333"/>
                    </a:cubicBezTo>
                    <a:cubicBezTo>
                      <a:pt x="1545" y="340"/>
                      <a:pt x="1555" y="346"/>
                      <a:pt x="1552" y="356"/>
                    </a:cubicBezTo>
                    <a:cubicBezTo>
                      <a:pt x="1553" y="358"/>
                      <a:pt x="1556" y="358"/>
                      <a:pt x="1558" y="359"/>
                    </a:cubicBezTo>
                    <a:cubicBezTo>
                      <a:pt x="1557" y="362"/>
                      <a:pt x="1554" y="361"/>
                      <a:pt x="1555" y="364"/>
                    </a:cubicBezTo>
                    <a:cubicBezTo>
                      <a:pt x="1557" y="367"/>
                      <a:pt x="1563" y="371"/>
                      <a:pt x="1562" y="374"/>
                    </a:cubicBezTo>
                    <a:cubicBezTo>
                      <a:pt x="1559" y="373"/>
                      <a:pt x="1558" y="369"/>
                      <a:pt x="1554" y="369"/>
                    </a:cubicBezTo>
                    <a:cubicBezTo>
                      <a:pt x="1555" y="375"/>
                      <a:pt x="1560" y="377"/>
                      <a:pt x="1561" y="383"/>
                    </a:cubicBezTo>
                    <a:cubicBezTo>
                      <a:pt x="1586" y="415"/>
                      <a:pt x="1596" y="460"/>
                      <a:pt x="1625" y="487"/>
                    </a:cubicBezTo>
                    <a:cubicBezTo>
                      <a:pt x="1625" y="486"/>
                      <a:pt x="1625" y="484"/>
                      <a:pt x="1626" y="484"/>
                    </a:cubicBezTo>
                    <a:cubicBezTo>
                      <a:pt x="1632" y="501"/>
                      <a:pt x="1644" y="510"/>
                      <a:pt x="1648" y="528"/>
                    </a:cubicBezTo>
                    <a:cubicBezTo>
                      <a:pt x="1651" y="524"/>
                      <a:pt x="1644" y="518"/>
                      <a:pt x="1647" y="514"/>
                    </a:cubicBezTo>
                    <a:cubicBezTo>
                      <a:pt x="1656" y="534"/>
                      <a:pt x="1671" y="555"/>
                      <a:pt x="1668" y="580"/>
                    </a:cubicBezTo>
                    <a:cubicBezTo>
                      <a:pt x="1668" y="585"/>
                      <a:pt x="1664" y="588"/>
                      <a:pt x="1663" y="592"/>
                    </a:cubicBezTo>
                    <a:cubicBezTo>
                      <a:pt x="1663" y="595"/>
                      <a:pt x="1665" y="598"/>
                      <a:pt x="1665" y="600"/>
                    </a:cubicBezTo>
                    <a:cubicBezTo>
                      <a:pt x="1668" y="621"/>
                      <a:pt x="1667" y="635"/>
                      <a:pt x="1672" y="650"/>
                    </a:cubicBezTo>
                    <a:cubicBezTo>
                      <a:pt x="1674" y="657"/>
                      <a:pt x="1679" y="663"/>
                      <a:pt x="1682" y="671"/>
                    </a:cubicBezTo>
                    <a:cubicBezTo>
                      <a:pt x="1684" y="682"/>
                      <a:pt x="1682" y="693"/>
                      <a:pt x="1689" y="701"/>
                    </a:cubicBezTo>
                    <a:cubicBezTo>
                      <a:pt x="1689" y="678"/>
                      <a:pt x="1689" y="678"/>
                      <a:pt x="1689" y="678"/>
                    </a:cubicBezTo>
                    <a:cubicBezTo>
                      <a:pt x="1695" y="680"/>
                      <a:pt x="1688" y="666"/>
                      <a:pt x="1693" y="663"/>
                    </a:cubicBezTo>
                    <a:cubicBezTo>
                      <a:pt x="1698" y="672"/>
                      <a:pt x="1697" y="688"/>
                      <a:pt x="1701" y="699"/>
                    </a:cubicBezTo>
                    <a:cubicBezTo>
                      <a:pt x="1696" y="644"/>
                      <a:pt x="1684" y="595"/>
                      <a:pt x="1668" y="548"/>
                    </a:cubicBezTo>
                    <a:cubicBezTo>
                      <a:pt x="1631" y="438"/>
                      <a:pt x="1580" y="350"/>
                      <a:pt x="1516" y="270"/>
                    </a:cubicBezTo>
                    <a:cubicBezTo>
                      <a:pt x="1452" y="190"/>
                      <a:pt x="1375" y="128"/>
                      <a:pt x="1285" y="73"/>
                    </a:cubicBezTo>
                    <a:cubicBezTo>
                      <a:pt x="1257" y="57"/>
                      <a:pt x="1214" y="32"/>
                      <a:pt x="1183" y="25"/>
                    </a:cubicBezTo>
                    <a:cubicBezTo>
                      <a:pt x="1172" y="14"/>
                      <a:pt x="1152" y="22"/>
                      <a:pt x="1135" y="23"/>
                    </a:cubicBezTo>
                    <a:cubicBezTo>
                      <a:pt x="1140" y="27"/>
                      <a:pt x="1147" y="29"/>
                      <a:pt x="1150" y="34"/>
                    </a:cubicBezTo>
                    <a:cubicBezTo>
                      <a:pt x="1155" y="30"/>
                      <a:pt x="1165" y="32"/>
                      <a:pt x="1168" y="29"/>
                    </a:cubicBezTo>
                    <a:cubicBezTo>
                      <a:pt x="1169" y="36"/>
                      <a:pt x="1178" y="35"/>
                      <a:pt x="1182" y="38"/>
                    </a:cubicBezTo>
                    <a:cubicBezTo>
                      <a:pt x="1178" y="38"/>
                      <a:pt x="1181" y="41"/>
                      <a:pt x="1178" y="44"/>
                    </a:cubicBezTo>
                    <a:cubicBezTo>
                      <a:pt x="1195" y="45"/>
                      <a:pt x="1207" y="59"/>
                      <a:pt x="1222" y="63"/>
                    </a:cubicBezTo>
                    <a:cubicBezTo>
                      <a:pt x="1223" y="63"/>
                      <a:pt x="1226" y="62"/>
                      <a:pt x="1227" y="62"/>
                    </a:cubicBezTo>
                    <a:cubicBezTo>
                      <a:pt x="1230" y="62"/>
                      <a:pt x="1233" y="65"/>
                      <a:pt x="1237" y="67"/>
                    </a:cubicBezTo>
                    <a:cubicBezTo>
                      <a:pt x="1237" y="67"/>
                      <a:pt x="1237" y="64"/>
                      <a:pt x="1238" y="65"/>
                    </a:cubicBezTo>
                    <a:cubicBezTo>
                      <a:pt x="1246" y="68"/>
                      <a:pt x="1253" y="73"/>
                      <a:pt x="1259" y="80"/>
                    </a:cubicBezTo>
                    <a:cubicBezTo>
                      <a:pt x="1257" y="81"/>
                      <a:pt x="1255" y="77"/>
                      <a:pt x="1254" y="80"/>
                    </a:cubicBezTo>
                    <a:cubicBezTo>
                      <a:pt x="1259" y="82"/>
                      <a:pt x="1257" y="86"/>
                      <a:pt x="1258" y="89"/>
                    </a:cubicBezTo>
                    <a:cubicBezTo>
                      <a:pt x="1264" y="90"/>
                      <a:pt x="1267" y="93"/>
                      <a:pt x="1268" y="99"/>
                    </a:cubicBezTo>
                    <a:cubicBezTo>
                      <a:pt x="1272" y="101"/>
                      <a:pt x="1276" y="102"/>
                      <a:pt x="1278" y="104"/>
                    </a:cubicBezTo>
                    <a:cubicBezTo>
                      <a:pt x="1278" y="107"/>
                      <a:pt x="1279" y="108"/>
                      <a:pt x="1279" y="110"/>
                    </a:cubicBezTo>
                    <a:close/>
                    <a:moveTo>
                      <a:pt x="1357" y="178"/>
                    </a:moveTo>
                    <a:cubicBezTo>
                      <a:pt x="1361" y="180"/>
                      <a:pt x="1366" y="187"/>
                      <a:pt x="1370" y="186"/>
                    </a:cubicBezTo>
                    <a:cubicBezTo>
                      <a:pt x="1366" y="183"/>
                      <a:pt x="1362" y="176"/>
                      <a:pt x="1357" y="178"/>
                    </a:cubicBezTo>
                    <a:close/>
                    <a:moveTo>
                      <a:pt x="1406" y="207"/>
                    </a:moveTo>
                    <a:cubicBezTo>
                      <a:pt x="1400" y="202"/>
                      <a:pt x="1401" y="190"/>
                      <a:pt x="1393" y="188"/>
                    </a:cubicBezTo>
                    <a:cubicBezTo>
                      <a:pt x="1392" y="190"/>
                      <a:pt x="1392" y="193"/>
                      <a:pt x="1391" y="194"/>
                    </a:cubicBezTo>
                    <a:cubicBezTo>
                      <a:pt x="1382" y="196"/>
                      <a:pt x="1379" y="193"/>
                      <a:pt x="1373" y="189"/>
                    </a:cubicBezTo>
                    <a:cubicBezTo>
                      <a:pt x="1375" y="193"/>
                      <a:pt x="1380" y="193"/>
                      <a:pt x="1382" y="195"/>
                    </a:cubicBezTo>
                    <a:cubicBezTo>
                      <a:pt x="1383" y="198"/>
                      <a:pt x="1381" y="198"/>
                      <a:pt x="1381" y="200"/>
                    </a:cubicBezTo>
                    <a:cubicBezTo>
                      <a:pt x="1389" y="204"/>
                      <a:pt x="1394" y="209"/>
                      <a:pt x="1400" y="215"/>
                    </a:cubicBezTo>
                    <a:cubicBezTo>
                      <a:pt x="1404" y="211"/>
                      <a:pt x="1409" y="213"/>
                      <a:pt x="1413" y="215"/>
                    </a:cubicBezTo>
                    <a:cubicBezTo>
                      <a:pt x="1413" y="217"/>
                      <a:pt x="1411" y="217"/>
                      <a:pt x="1410" y="216"/>
                    </a:cubicBezTo>
                    <a:cubicBezTo>
                      <a:pt x="1411" y="221"/>
                      <a:pt x="1415" y="222"/>
                      <a:pt x="1419" y="224"/>
                    </a:cubicBezTo>
                    <a:cubicBezTo>
                      <a:pt x="1416" y="217"/>
                      <a:pt x="1415" y="208"/>
                      <a:pt x="1406" y="207"/>
                    </a:cubicBezTo>
                    <a:close/>
                    <a:moveTo>
                      <a:pt x="1504" y="338"/>
                    </a:moveTo>
                    <a:cubicBezTo>
                      <a:pt x="1504" y="338"/>
                      <a:pt x="1503" y="338"/>
                      <a:pt x="1503" y="337"/>
                    </a:cubicBezTo>
                    <a:cubicBezTo>
                      <a:pt x="1503" y="338"/>
                      <a:pt x="1503" y="339"/>
                      <a:pt x="1504" y="338"/>
                    </a:cubicBezTo>
                    <a:close/>
                    <a:moveTo>
                      <a:pt x="1506" y="326"/>
                    </a:moveTo>
                    <a:cubicBezTo>
                      <a:pt x="1504" y="318"/>
                      <a:pt x="1500" y="311"/>
                      <a:pt x="1492" y="313"/>
                    </a:cubicBezTo>
                    <a:cubicBezTo>
                      <a:pt x="1493" y="323"/>
                      <a:pt x="1498" y="333"/>
                      <a:pt x="1503" y="337"/>
                    </a:cubicBezTo>
                    <a:cubicBezTo>
                      <a:pt x="1503" y="336"/>
                      <a:pt x="1503" y="334"/>
                      <a:pt x="1504" y="335"/>
                    </a:cubicBezTo>
                    <a:cubicBezTo>
                      <a:pt x="1506" y="336"/>
                      <a:pt x="1505" y="340"/>
                      <a:pt x="1509" y="340"/>
                    </a:cubicBezTo>
                    <a:cubicBezTo>
                      <a:pt x="1508" y="331"/>
                      <a:pt x="1504" y="330"/>
                      <a:pt x="1502" y="323"/>
                    </a:cubicBezTo>
                    <a:cubicBezTo>
                      <a:pt x="1504" y="323"/>
                      <a:pt x="1504" y="326"/>
                      <a:pt x="1506" y="326"/>
                    </a:cubicBezTo>
                    <a:close/>
                    <a:moveTo>
                      <a:pt x="1696" y="874"/>
                    </a:moveTo>
                    <a:cubicBezTo>
                      <a:pt x="1696" y="872"/>
                      <a:pt x="1697" y="872"/>
                      <a:pt x="1698" y="873"/>
                    </a:cubicBezTo>
                    <a:cubicBezTo>
                      <a:pt x="1698" y="869"/>
                      <a:pt x="1702" y="864"/>
                      <a:pt x="1699" y="861"/>
                    </a:cubicBezTo>
                    <a:cubicBezTo>
                      <a:pt x="1699" y="866"/>
                      <a:pt x="1695" y="872"/>
                      <a:pt x="1696" y="874"/>
                    </a:cubicBezTo>
                    <a:close/>
                    <a:moveTo>
                      <a:pt x="824" y="1523"/>
                    </a:moveTo>
                    <a:cubicBezTo>
                      <a:pt x="826" y="1525"/>
                      <a:pt x="831" y="1524"/>
                      <a:pt x="833" y="1523"/>
                    </a:cubicBezTo>
                    <a:cubicBezTo>
                      <a:pt x="833" y="1525"/>
                      <a:pt x="833" y="1526"/>
                      <a:pt x="834" y="1527"/>
                    </a:cubicBezTo>
                    <a:cubicBezTo>
                      <a:pt x="832" y="1527"/>
                      <a:pt x="830" y="1528"/>
                      <a:pt x="829" y="1530"/>
                    </a:cubicBezTo>
                    <a:cubicBezTo>
                      <a:pt x="836" y="1537"/>
                      <a:pt x="841" y="1523"/>
                      <a:pt x="845" y="1528"/>
                    </a:cubicBezTo>
                    <a:cubicBezTo>
                      <a:pt x="847" y="1522"/>
                      <a:pt x="852" y="1519"/>
                      <a:pt x="855" y="1515"/>
                    </a:cubicBezTo>
                    <a:cubicBezTo>
                      <a:pt x="846" y="1516"/>
                      <a:pt x="829" y="1515"/>
                      <a:pt x="824" y="1523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_color1" descr="© INSCALE GmbH, 15.06.2010"/>
              <p:cNvSpPr>
                <a:spLocks noEditPoints="1"/>
              </p:cNvSpPr>
              <p:nvPr/>
            </p:nvSpPr>
            <p:spPr bwMode="gray">
              <a:xfrm>
                <a:off x="2804400" y="1911431"/>
                <a:ext cx="3533540" cy="3535200"/>
              </a:xfrm>
              <a:custGeom>
                <a:avLst/>
                <a:gdLst/>
                <a:ahLst/>
                <a:cxnLst>
                  <a:cxn ang="0">
                    <a:pos x="43" y="519"/>
                  </a:cxn>
                  <a:cxn ang="0">
                    <a:pos x="688" y="16"/>
                  </a:cxn>
                  <a:cxn ang="0">
                    <a:pos x="710" y="20"/>
                  </a:cxn>
                  <a:cxn ang="0">
                    <a:pos x="799" y="22"/>
                  </a:cxn>
                  <a:cxn ang="0">
                    <a:pos x="581" y="42"/>
                  </a:cxn>
                  <a:cxn ang="0">
                    <a:pos x="530" y="61"/>
                  </a:cxn>
                  <a:cxn ang="0">
                    <a:pos x="991" y="49"/>
                  </a:cxn>
                  <a:cxn ang="0">
                    <a:pos x="372" y="115"/>
                  </a:cxn>
                  <a:cxn ang="0">
                    <a:pos x="428" y="107"/>
                  </a:cxn>
                  <a:cxn ang="0">
                    <a:pos x="818" y="92"/>
                  </a:cxn>
                  <a:cxn ang="0">
                    <a:pos x="1055" y="192"/>
                  </a:cxn>
                  <a:cxn ang="0">
                    <a:pos x="825" y="120"/>
                  </a:cxn>
                  <a:cxn ang="0">
                    <a:pos x="386" y="131"/>
                  </a:cxn>
                  <a:cxn ang="0">
                    <a:pos x="360" y="122"/>
                  </a:cxn>
                  <a:cxn ang="0">
                    <a:pos x="307" y="157"/>
                  </a:cxn>
                  <a:cxn ang="0">
                    <a:pos x="1281" y="215"/>
                  </a:cxn>
                  <a:cxn ang="0">
                    <a:pos x="262" y="197"/>
                  </a:cxn>
                  <a:cxn ang="0">
                    <a:pos x="342" y="207"/>
                  </a:cxn>
                  <a:cxn ang="0">
                    <a:pos x="515" y="222"/>
                  </a:cxn>
                  <a:cxn ang="0">
                    <a:pos x="1092" y="232"/>
                  </a:cxn>
                  <a:cxn ang="0">
                    <a:pos x="1054" y="395"/>
                  </a:cxn>
                  <a:cxn ang="0">
                    <a:pos x="286" y="259"/>
                  </a:cxn>
                  <a:cxn ang="0">
                    <a:pos x="422" y="400"/>
                  </a:cxn>
                  <a:cxn ang="0">
                    <a:pos x="139" y="360"/>
                  </a:cxn>
                  <a:cxn ang="0">
                    <a:pos x="735" y="383"/>
                  </a:cxn>
                  <a:cxn ang="0">
                    <a:pos x="401" y="453"/>
                  </a:cxn>
                  <a:cxn ang="0">
                    <a:pos x="1275" y="515"/>
                  </a:cxn>
                  <a:cxn ang="0">
                    <a:pos x="965" y="472"/>
                  </a:cxn>
                  <a:cxn ang="0">
                    <a:pos x="1457" y="507"/>
                  </a:cxn>
                  <a:cxn ang="0">
                    <a:pos x="1123" y="716"/>
                  </a:cxn>
                  <a:cxn ang="0">
                    <a:pos x="1284" y="635"/>
                  </a:cxn>
                  <a:cxn ang="0">
                    <a:pos x="109" y="683"/>
                  </a:cxn>
                  <a:cxn ang="0">
                    <a:pos x="320" y="836"/>
                  </a:cxn>
                  <a:cxn ang="0">
                    <a:pos x="942" y="737"/>
                  </a:cxn>
                  <a:cxn ang="0">
                    <a:pos x="1520" y="791"/>
                  </a:cxn>
                  <a:cxn ang="0">
                    <a:pos x="1506" y="837"/>
                  </a:cxn>
                  <a:cxn ang="0">
                    <a:pos x="1392" y="910"/>
                  </a:cxn>
                  <a:cxn ang="0">
                    <a:pos x="1322" y="936"/>
                  </a:cxn>
                  <a:cxn ang="0">
                    <a:pos x="497" y="992"/>
                  </a:cxn>
                  <a:cxn ang="0">
                    <a:pos x="637" y="1004"/>
                  </a:cxn>
                  <a:cxn ang="0">
                    <a:pos x="75" y="1026"/>
                  </a:cxn>
                  <a:cxn ang="0">
                    <a:pos x="155" y="1216"/>
                  </a:cxn>
                  <a:cxn ang="0">
                    <a:pos x="1376" y="1175"/>
                  </a:cxn>
                  <a:cxn ang="0">
                    <a:pos x="187" y="1148"/>
                  </a:cxn>
                  <a:cxn ang="0">
                    <a:pos x="163" y="1223"/>
                  </a:cxn>
                  <a:cxn ang="0">
                    <a:pos x="363" y="1201"/>
                  </a:cxn>
                  <a:cxn ang="0">
                    <a:pos x="535" y="1295"/>
                  </a:cxn>
                  <a:cxn ang="0">
                    <a:pos x="170" y="1239"/>
                  </a:cxn>
                  <a:cxn ang="0">
                    <a:pos x="195" y="1266"/>
                  </a:cxn>
                  <a:cxn ang="0">
                    <a:pos x="224" y="1300"/>
                  </a:cxn>
                  <a:cxn ang="0">
                    <a:pos x="309" y="1356"/>
                  </a:cxn>
                  <a:cxn ang="0">
                    <a:pos x="1151" y="1402"/>
                  </a:cxn>
                  <a:cxn ang="0">
                    <a:pos x="618" y="1375"/>
                  </a:cxn>
                  <a:cxn ang="0">
                    <a:pos x="956" y="1397"/>
                  </a:cxn>
                  <a:cxn ang="0">
                    <a:pos x="1038" y="1391"/>
                  </a:cxn>
                  <a:cxn ang="0">
                    <a:pos x="697" y="1413"/>
                  </a:cxn>
                  <a:cxn ang="0">
                    <a:pos x="987" y="1439"/>
                  </a:cxn>
                  <a:cxn ang="0">
                    <a:pos x="513" y="1480"/>
                  </a:cxn>
                  <a:cxn ang="0">
                    <a:pos x="749" y="1462"/>
                  </a:cxn>
                  <a:cxn ang="0">
                    <a:pos x="975" y="1464"/>
                  </a:cxn>
                  <a:cxn ang="0">
                    <a:pos x="782" y="1475"/>
                  </a:cxn>
                  <a:cxn ang="0">
                    <a:pos x="738" y="1484"/>
                  </a:cxn>
                  <a:cxn ang="0">
                    <a:pos x="845" y="1510"/>
                  </a:cxn>
                </a:cxnLst>
                <a:rect l="0" t="0" r="r" b="b"/>
                <a:pathLst>
                  <a:path w="1525" h="1529">
                    <a:moveTo>
                      <a:pt x="760" y="11"/>
                    </a:moveTo>
                    <a:cubicBezTo>
                      <a:pt x="764" y="10"/>
                      <a:pt x="762" y="3"/>
                      <a:pt x="767" y="3"/>
                    </a:cubicBezTo>
                    <a:cubicBezTo>
                      <a:pt x="772" y="2"/>
                      <a:pt x="769" y="11"/>
                      <a:pt x="774" y="8"/>
                    </a:cubicBezTo>
                    <a:cubicBezTo>
                      <a:pt x="798" y="0"/>
                      <a:pt x="832" y="6"/>
                      <a:pt x="860" y="10"/>
                    </a:cubicBezTo>
                    <a:cubicBezTo>
                      <a:pt x="920" y="18"/>
                      <a:pt x="979" y="31"/>
                      <a:pt x="1027" y="50"/>
                    </a:cubicBezTo>
                    <a:cubicBezTo>
                      <a:pt x="1077" y="70"/>
                      <a:pt x="1124" y="92"/>
                      <a:pt x="1166" y="119"/>
                    </a:cubicBezTo>
                    <a:cubicBezTo>
                      <a:pt x="1181" y="129"/>
                      <a:pt x="1197" y="136"/>
                      <a:pt x="1209" y="145"/>
                    </a:cubicBezTo>
                    <a:cubicBezTo>
                      <a:pt x="1217" y="151"/>
                      <a:pt x="1224" y="160"/>
                      <a:pt x="1232" y="167"/>
                    </a:cubicBezTo>
                    <a:cubicBezTo>
                      <a:pt x="1281" y="205"/>
                      <a:pt x="1322" y="252"/>
                      <a:pt x="1362" y="301"/>
                    </a:cubicBezTo>
                    <a:cubicBezTo>
                      <a:pt x="1369" y="310"/>
                      <a:pt x="1378" y="316"/>
                      <a:pt x="1383" y="323"/>
                    </a:cubicBezTo>
                    <a:cubicBezTo>
                      <a:pt x="1388" y="331"/>
                      <a:pt x="1392" y="340"/>
                      <a:pt x="1398" y="348"/>
                    </a:cubicBezTo>
                    <a:cubicBezTo>
                      <a:pt x="1468" y="449"/>
                      <a:pt x="1525" y="587"/>
                      <a:pt x="1522" y="761"/>
                    </a:cubicBezTo>
                    <a:cubicBezTo>
                      <a:pt x="1522" y="773"/>
                      <a:pt x="1525" y="784"/>
                      <a:pt x="1524" y="795"/>
                    </a:cubicBezTo>
                    <a:cubicBezTo>
                      <a:pt x="1524" y="805"/>
                      <a:pt x="1520" y="815"/>
                      <a:pt x="1518" y="826"/>
                    </a:cubicBezTo>
                    <a:cubicBezTo>
                      <a:pt x="1515" y="857"/>
                      <a:pt x="1508" y="890"/>
                      <a:pt x="1502" y="919"/>
                    </a:cubicBezTo>
                    <a:cubicBezTo>
                      <a:pt x="1495" y="950"/>
                      <a:pt x="1489" y="979"/>
                      <a:pt x="1481" y="1007"/>
                    </a:cubicBezTo>
                    <a:cubicBezTo>
                      <a:pt x="1478" y="1017"/>
                      <a:pt x="1477" y="1028"/>
                      <a:pt x="1474" y="1037"/>
                    </a:cubicBezTo>
                    <a:cubicBezTo>
                      <a:pt x="1472" y="1045"/>
                      <a:pt x="1468" y="1051"/>
                      <a:pt x="1465" y="1058"/>
                    </a:cubicBezTo>
                    <a:cubicBezTo>
                      <a:pt x="1455" y="1079"/>
                      <a:pt x="1446" y="1102"/>
                      <a:pt x="1436" y="1122"/>
                    </a:cubicBezTo>
                    <a:cubicBezTo>
                      <a:pt x="1414" y="1164"/>
                      <a:pt x="1392" y="1199"/>
                      <a:pt x="1364" y="1233"/>
                    </a:cubicBezTo>
                    <a:cubicBezTo>
                      <a:pt x="1355" y="1245"/>
                      <a:pt x="1347" y="1257"/>
                      <a:pt x="1337" y="1268"/>
                    </a:cubicBezTo>
                    <a:cubicBezTo>
                      <a:pt x="1318" y="1289"/>
                      <a:pt x="1295" y="1305"/>
                      <a:pt x="1274" y="1326"/>
                    </a:cubicBezTo>
                    <a:cubicBezTo>
                      <a:pt x="1232" y="1368"/>
                      <a:pt x="1185" y="1404"/>
                      <a:pt x="1136" y="1434"/>
                    </a:cubicBezTo>
                    <a:cubicBezTo>
                      <a:pt x="1110" y="1450"/>
                      <a:pt x="1082" y="1460"/>
                      <a:pt x="1052" y="1471"/>
                    </a:cubicBezTo>
                    <a:cubicBezTo>
                      <a:pt x="1037" y="1477"/>
                      <a:pt x="1023" y="1484"/>
                      <a:pt x="1008" y="1488"/>
                    </a:cubicBezTo>
                    <a:cubicBezTo>
                      <a:pt x="992" y="1493"/>
                      <a:pt x="976" y="1494"/>
                      <a:pt x="958" y="1499"/>
                    </a:cubicBezTo>
                    <a:cubicBezTo>
                      <a:pt x="948" y="1502"/>
                      <a:pt x="940" y="1508"/>
                      <a:pt x="930" y="1511"/>
                    </a:cubicBezTo>
                    <a:cubicBezTo>
                      <a:pt x="904" y="1518"/>
                      <a:pt x="872" y="1514"/>
                      <a:pt x="846" y="1522"/>
                    </a:cubicBezTo>
                    <a:cubicBezTo>
                      <a:pt x="840" y="1524"/>
                      <a:pt x="835" y="1527"/>
                      <a:pt x="828" y="1528"/>
                    </a:cubicBezTo>
                    <a:cubicBezTo>
                      <a:pt x="823" y="1528"/>
                      <a:pt x="818" y="1526"/>
                      <a:pt x="813" y="1526"/>
                    </a:cubicBezTo>
                    <a:cubicBezTo>
                      <a:pt x="796" y="1525"/>
                      <a:pt x="777" y="1527"/>
                      <a:pt x="758" y="1528"/>
                    </a:cubicBezTo>
                    <a:cubicBezTo>
                      <a:pt x="735" y="1529"/>
                      <a:pt x="713" y="1524"/>
                      <a:pt x="691" y="1523"/>
                    </a:cubicBezTo>
                    <a:cubicBezTo>
                      <a:pt x="683" y="1523"/>
                      <a:pt x="676" y="1525"/>
                      <a:pt x="669" y="1524"/>
                    </a:cubicBezTo>
                    <a:cubicBezTo>
                      <a:pt x="656" y="1523"/>
                      <a:pt x="646" y="1514"/>
                      <a:pt x="635" y="1512"/>
                    </a:cubicBezTo>
                    <a:cubicBezTo>
                      <a:pt x="620" y="1510"/>
                      <a:pt x="607" y="1512"/>
                      <a:pt x="594" y="1511"/>
                    </a:cubicBezTo>
                    <a:cubicBezTo>
                      <a:pt x="571" y="1507"/>
                      <a:pt x="551" y="1496"/>
                      <a:pt x="531" y="1489"/>
                    </a:cubicBezTo>
                    <a:cubicBezTo>
                      <a:pt x="520" y="1486"/>
                      <a:pt x="508" y="1484"/>
                      <a:pt x="497" y="1481"/>
                    </a:cubicBezTo>
                    <a:cubicBezTo>
                      <a:pt x="454" y="1468"/>
                      <a:pt x="414" y="1451"/>
                      <a:pt x="380" y="1429"/>
                    </a:cubicBezTo>
                    <a:cubicBezTo>
                      <a:pt x="363" y="1418"/>
                      <a:pt x="347" y="1404"/>
                      <a:pt x="330" y="1393"/>
                    </a:cubicBezTo>
                    <a:cubicBezTo>
                      <a:pt x="287" y="1366"/>
                      <a:pt x="251" y="1334"/>
                      <a:pt x="216" y="1296"/>
                    </a:cubicBezTo>
                    <a:cubicBezTo>
                      <a:pt x="202" y="1282"/>
                      <a:pt x="187" y="1270"/>
                      <a:pt x="174" y="1252"/>
                    </a:cubicBezTo>
                    <a:cubicBezTo>
                      <a:pt x="169" y="1244"/>
                      <a:pt x="165" y="1234"/>
                      <a:pt x="159" y="1225"/>
                    </a:cubicBezTo>
                    <a:cubicBezTo>
                      <a:pt x="147" y="1209"/>
                      <a:pt x="133" y="1193"/>
                      <a:pt x="123" y="1177"/>
                    </a:cubicBezTo>
                    <a:cubicBezTo>
                      <a:pt x="60" y="1083"/>
                      <a:pt x="16" y="977"/>
                      <a:pt x="6" y="830"/>
                    </a:cubicBezTo>
                    <a:cubicBezTo>
                      <a:pt x="5" y="816"/>
                      <a:pt x="0" y="804"/>
                      <a:pt x="0" y="791"/>
                    </a:cubicBezTo>
                    <a:cubicBezTo>
                      <a:pt x="0" y="782"/>
                      <a:pt x="4" y="772"/>
                      <a:pt x="5" y="762"/>
                    </a:cubicBezTo>
                    <a:cubicBezTo>
                      <a:pt x="11" y="698"/>
                      <a:pt x="14" y="634"/>
                      <a:pt x="27" y="577"/>
                    </a:cubicBezTo>
                    <a:cubicBezTo>
                      <a:pt x="29" y="567"/>
                      <a:pt x="29" y="558"/>
                      <a:pt x="31" y="549"/>
                    </a:cubicBezTo>
                    <a:cubicBezTo>
                      <a:pt x="34" y="539"/>
                      <a:pt x="40" y="529"/>
                      <a:pt x="43" y="519"/>
                    </a:cubicBezTo>
                    <a:cubicBezTo>
                      <a:pt x="65" y="448"/>
                      <a:pt x="100" y="386"/>
                      <a:pt x="137" y="330"/>
                    </a:cubicBezTo>
                    <a:cubicBezTo>
                      <a:pt x="170" y="280"/>
                      <a:pt x="209" y="240"/>
                      <a:pt x="252" y="202"/>
                    </a:cubicBezTo>
                    <a:cubicBezTo>
                      <a:pt x="266" y="190"/>
                      <a:pt x="282" y="179"/>
                      <a:pt x="296" y="166"/>
                    </a:cubicBezTo>
                    <a:cubicBezTo>
                      <a:pt x="303" y="159"/>
                      <a:pt x="307" y="151"/>
                      <a:pt x="315" y="145"/>
                    </a:cubicBezTo>
                    <a:cubicBezTo>
                      <a:pt x="323" y="139"/>
                      <a:pt x="332" y="137"/>
                      <a:pt x="341" y="132"/>
                    </a:cubicBezTo>
                    <a:cubicBezTo>
                      <a:pt x="354" y="124"/>
                      <a:pt x="367" y="114"/>
                      <a:pt x="380" y="106"/>
                    </a:cubicBezTo>
                    <a:cubicBezTo>
                      <a:pt x="419" y="82"/>
                      <a:pt x="466" y="61"/>
                      <a:pt x="514" y="46"/>
                    </a:cubicBezTo>
                    <a:cubicBezTo>
                      <a:pt x="531" y="40"/>
                      <a:pt x="546" y="33"/>
                      <a:pt x="563" y="29"/>
                    </a:cubicBezTo>
                    <a:cubicBezTo>
                      <a:pt x="605" y="19"/>
                      <a:pt x="652" y="8"/>
                      <a:pt x="702" y="5"/>
                    </a:cubicBezTo>
                    <a:cubicBezTo>
                      <a:pt x="711" y="5"/>
                      <a:pt x="721" y="5"/>
                      <a:pt x="731" y="3"/>
                    </a:cubicBezTo>
                    <a:cubicBezTo>
                      <a:pt x="741" y="1"/>
                      <a:pt x="752" y="5"/>
                      <a:pt x="760" y="11"/>
                    </a:cubicBezTo>
                    <a:close/>
                    <a:moveTo>
                      <a:pt x="765" y="11"/>
                    </a:moveTo>
                    <a:cubicBezTo>
                      <a:pt x="767" y="11"/>
                      <a:pt x="769" y="11"/>
                      <a:pt x="770" y="9"/>
                    </a:cubicBezTo>
                    <a:cubicBezTo>
                      <a:pt x="768" y="9"/>
                      <a:pt x="769" y="6"/>
                      <a:pt x="767" y="5"/>
                    </a:cubicBezTo>
                    <a:cubicBezTo>
                      <a:pt x="766" y="7"/>
                      <a:pt x="764" y="8"/>
                      <a:pt x="765" y="11"/>
                    </a:cubicBezTo>
                    <a:close/>
                    <a:moveTo>
                      <a:pt x="737" y="6"/>
                    </a:moveTo>
                    <a:cubicBezTo>
                      <a:pt x="736" y="6"/>
                      <a:pt x="735" y="6"/>
                      <a:pt x="735" y="7"/>
                    </a:cubicBezTo>
                    <a:cubicBezTo>
                      <a:pt x="736" y="7"/>
                      <a:pt x="737" y="7"/>
                      <a:pt x="737" y="6"/>
                    </a:cubicBezTo>
                    <a:close/>
                    <a:moveTo>
                      <a:pt x="800" y="6"/>
                    </a:moveTo>
                    <a:cubicBezTo>
                      <a:pt x="790" y="5"/>
                      <a:pt x="794" y="9"/>
                      <a:pt x="800" y="6"/>
                    </a:cubicBezTo>
                    <a:close/>
                    <a:moveTo>
                      <a:pt x="744" y="7"/>
                    </a:moveTo>
                    <a:cubicBezTo>
                      <a:pt x="742" y="8"/>
                      <a:pt x="738" y="6"/>
                      <a:pt x="738" y="8"/>
                    </a:cubicBezTo>
                    <a:cubicBezTo>
                      <a:pt x="740" y="8"/>
                      <a:pt x="744" y="9"/>
                      <a:pt x="744" y="7"/>
                    </a:cubicBezTo>
                    <a:close/>
                    <a:moveTo>
                      <a:pt x="792" y="7"/>
                    </a:moveTo>
                    <a:cubicBezTo>
                      <a:pt x="790" y="8"/>
                      <a:pt x="785" y="6"/>
                      <a:pt x="785" y="8"/>
                    </a:cubicBezTo>
                    <a:cubicBezTo>
                      <a:pt x="787" y="8"/>
                      <a:pt x="791" y="9"/>
                      <a:pt x="792" y="7"/>
                    </a:cubicBezTo>
                    <a:close/>
                    <a:moveTo>
                      <a:pt x="727" y="8"/>
                    </a:moveTo>
                    <a:cubicBezTo>
                      <a:pt x="726" y="8"/>
                      <a:pt x="725" y="8"/>
                      <a:pt x="725" y="9"/>
                    </a:cubicBezTo>
                    <a:cubicBezTo>
                      <a:pt x="726" y="9"/>
                      <a:pt x="727" y="9"/>
                      <a:pt x="727" y="8"/>
                    </a:cubicBezTo>
                    <a:close/>
                    <a:moveTo>
                      <a:pt x="747" y="8"/>
                    </a:moveTo>
                    <a:cubicBezTo>
                      <a:pt x="746" y="8"/>
                      <a:pt x="745" y="8"/>
                      <a:pt x="745" y="9"/>
                    </a:cubicBezTo>
                    <a:cubicBezTo>
                      <a:pt x="745" y="9"/>
                      <a:pt x="747" y="9"/>
                      <a:pt x="747" y="8"/>
                    </a:cubicBezTo>
                    <a:close/>
                    <a:moveTo>
                      <a:pt x="784" y="8"/>
                    </a:moveTo>
                    <a:cubicBezTo>
                      <a:pt x="783" y="8"/>
                      <a:pt x="781" y="8"/>
                      <a:pt x="781" y="9"/>
                    </a:cubicBezTo>
                    <a:cubicBezTo>
                      <a:pt x="782" y="9"/>
                      <a:pt x="784" y="9"/>
                      <a:pt x="784" y="8"/>
                    </a:cubicBezTo>
                    <a:close/>
                    <a:moveTo>
                      <a:pt x="748" y="10"/>
                    </a:moveTo>
                    <a:cubicBezTo>
                      <a:pt x="747" y="10"/>
                      <a:pt x="748" y="11"/>
                      <a:pt x="748" y="10"/>
                    </a:cubicBezTo>
                    <a:close/>
                    <a:moveTo>
                      <a:pt x="778" y="10"/>
                    </a:moveTo>
                    <a:cubicBezTo>
                      <a:pt x="778" y="10"/>
                      <a:pt x="779" y="11"/>
                      <a:pt x="778" y="10"/>
                    </a:cubicBezTo>
                    <a:close/>
                    <a:moveTo>
                      <a:pt x="688" y="10"/>
                    </a:moveTo>
                    <a:cubicBezTo>
                      <a:pt x="686" y="11"/>
                      <a:pt x="682" y="9"/>
                      <a:pt x="682" y="11"/>
                    </a:cubicBezTo>
                    <a:cubicBezTo>
                      <a:pt x="684" y="10"/>
                      <a:pt x="688" y="12"/>
                      <a:pt x="688" y="10"/>
                    </a:cubicBezTo>
                    <a:close/>
                    <a:moveTo>
                      <a:pt x="841" y="11"/>
                    </a:moveTo>
                    <a:cubicBezTo>
                      <a:pt x="836" y="10"/>
                      <a:pt x="840" y="14"/>
                      <a:pt x="841" y="11"/>
                    </a:cubicBezTo>
                    <a:close/>
                    <a:moveTo>
                      <a:pt x="857" y="12"/>
                    </a:moveTo>
                    <a:cubicBezTo>
                      <a:pt x="856" y="12"/>
                      <a:pt x="854" y="12"/>
                      <a:pt x="854" y="13"/>
                    </a:cubicBezTo>
                    <a:cubicBezTo>
                      <a:pt x="855" y="13"/>
                      <a:pt x="857" y="13"/>
                      <a:pt x="857" y="12"/>
                    </a:cubicBezTo>
                    <a:close/>
                    <a:moveTo>
                      <a:pt x="688" y="16"/>
                    </a:moveTo>
                    <a:cubicBezTo>
                      <a:pt x="680" y="15"/>
                      <a:pt x="684" y="19"/>
                      <a:pt x="688" y="16"/>
                    </a:cubicBezTo>
                    <a:close/>
                    <a:moveTo>
                      <a:pt x="678" y="17"/>
                    </a:moveTo>
                    <a:cubicBezTo>
                      <a:pt x="676" y="17"/>
                      <a:pt x="671" y="16"/>
                      <a:pt x="671" y="18"/>
                    </a:cubicBezTo>
                    <a:cubicBezTo>
                      <a:pt x="673" y="17"/>
                      <a:pt x="677" y="19"/>
                      <a:pt x="678" y="17"/>
                    </a:cubicBezTo>
                    <a:close/>
                    <a:moveTo>
                      <a:pt x="842" y="17"/>
                    </a:moveTo>
                    <a:cubicBezTo>
                      <a:pt x="836" y="16"/>
                      <a:pt x="840" y="20"/>
                      <a:pt x="842" y="17"/>
                    </a:cubicBezTo>
                    <a:close/>
                    <a:moveTo>
                      <a:pt x="664" y="19"/>
                    </a:moveTo>
                    <a:cubicBezTo>
                      <a:pt x="674" y="17"/>
                      <a:pt x="664" y="18"/>
                      <a:pt x="658" y="19"/>
                    </a:cubicBezTo>
                    <a:cubicBezTo>
                      <a:pt x="655" y="19"/>
                      <a:pt x="652" y="18"/>
                      <a:pt x="651" y="21"/>
                    </a:cubicBezTo>
                    <a:cubicBezTo>
                      <a:pt x="656" y="20"/>
                      <a:pt x="660" y="19"/>
                      <a:pt x="664" y="19"/>
                    </a:cubicBezTo>
                    <a:close/>
                    <a:moveTo>
                      <a:pt x="700" y="19"/>
                    </a:moveTo>
                    <a:cubicBezTo>
                      <a:pt x="699" y="18"/>
                      <a:pt x="700" y="19"/>
                      <a:pt x="700" y="19"/>
                    </a:cubicBezTo>
                    <a:close/>
                    <a:moveTo>
                      <a:pt x="698" y="81"/>
                    </a:moveTo>
                    <a:cubicBezTo>
                      <a:pt x="716" y="81"/>
                      <a:pt x="734" y="81"/>
                      <a:pt x="751" y="81"/>
                    </a:cubicBezTo>
                    <a:cubicBezTo>
                      <a:pt x="753" y="60"/>
                      <a:pt x="757" y="36"/>
                      <a:pt x="759" y="18"/>
                    </a:cubicBezTo>
                    <a:cubicBezTo>
                      <a:pt x="733" y="34"/>
                      <a:pt x="714" y="56"/>
                      <a:pt x="698" y="81"/>
                    </a:cubicBezTo>
                    <a:close/>
                    <a:moveTo>
                      <a:pt x="852" y="19"/>
                    </a:moveTo>
                    <a:cubicBezTo>
                      <a:pt x="852" y="19"/>
                      <a:pt x="852" y="19"/>
                      <a:pt x="852" y="20"/>
                    </a:cubicBezTo>
                    <a:cubicBezTo>
                      <a:pt x="870" y="21"/>
                      <a:pt x="885" y="24"/>
                      <a:pt x="901" y="26"/>
                    </a:cubicBezTo>
                    <a:moveTo>
                      <a:pt x="901" y="26"/>
                    </a:moveTo>
                    <a:cubicBezTo>
                      <a:pt x="902" y="29"/>
                      <a:pt x="906" y="25"/>
                      <a:pt x="901" y="26"/>
                    </a:cubicBezTo>
                    <a:moveTo>
                      <a:pt x="901" y="26"/>
                    </a:moveTo>
                    <a:cubicBezTo>
                      <a:pt x="901" y="26"/>
                      <a:pt x="901" y="26"/>
                      <a:pt x="901" y="25"/>
                    </a:cubicBezTo>
                    <a:cubicBezTo>
                      <a:pt x="887" y="21"/>
                      <a:pt x="870" y="20"/>
                      <a:pt x="852" y="19"/>
                    </a:cubicBezTo>
                    <a:moveTo>
                      <a:pt x="852" y="19"/>
                    </a:moveTo>
                    <a:cubicBezTo>
                      <a:pt x="846" y="16"/>
                      <a:pt x="842" y="20"/>
                      <a:pt x="852" y="19"/>
                    </a:cubicBezTo>
                    <a:moveTo>
                      <a:pt x="693" y="19"/>
                    </a:moveTo>
                    <a:cubicBezTo>
                      <a:pt x="683" y="17"/>
                      <a:pt x="687" y="22"/>
                      <a:pt x="693" y="19"/>
                    </a:cubicBezTo>
                    <a:close/>
                    <a:moveTo>
                      <a:pt x="751" y="20"/>
                    </a:moveTo>
                    <a:cubicBezTo>
                      <a:pt x="751" y="19"/>
                      <a:pt x="752" y="20"/>
                      <a:pt x="751" y="20"/>
                    </a:cubicBezTo>
                    <a:close/>
                    <a:moveTo>
                      <a:pt x="754" y="81"/>
                    </a:moveTo>
                    <a:cubicBezTo>
                      <a:pt x="762" y="81"/>
                      <a:pt x="770" y="81"/>
                      <a:pt x="778" y="81"/>
                    </a:cubicBezTo>
                    <a:cubicBezTo>
                      <a:pt x="774" y="59"/>
                      <a:pt x="781" y="26"/>
                      <a:pt x="762" y="19"/>
                    </a:cubicBezTo>
                    <a:cubicBezTo>
                      <a:pt x="759" y="39"/>
                      <a:pt x="756" y="59"/>
                      <a:pt x="754" y="81"/>
                    </a:cubicBezTo>
                    <a:close/>
                    <a:moveTo>
                      <a:pt x="826" y="19"/>
                    </a:moveTo>
                    <a:cubicBezTo>
                      <a:pt x="820" y="18"/>
                      <a:pt x="824" y="22"/>
                      <a:pt x="826" y="19"/>
                    </a:cubicBezTo>
                    <a:close/>
                    <a:moveTo>
                      <a:pt x="641" y="21"/>
                    </a:moveTo>
                    <a:cubicBezTo>
                      <a:pt x="619" y="23"/>
                      <a:pt x="596" y="25"/>
                      <a:pt x="580" y="33"/>
                    </a:cubicBezTo>
                    <a:moveTo>
                      <a:pt x="580" y="33"/>
                    </a:moveTo>
                    <a:cubicBezTo>
                      <a:pt x="576" y="32"/>
                      <a:pt x="579" y="36"/>
                      <a:pt x="580" y="33"/>
                    </a:cubicBezTo>
                    <a:moveTo>
                      <a:pt x="580" y="33"/>
                    </a:moveTo>
                    <a:cubicBezTo>
                      <a:pt x="600" y="29"/>
                      <a:pt x="622" y="26"/>
                      <a:pt x="641" y="21"/>
                    </a:cubicBezTo>
                    <a:moveTo>
                      <a:pt x="641" y="21"/>
                    </a:moveTo>
                    <a:cubicBezTo>
                      <a:pt x="646" y="22"/>
                      <a:pt x="642" y="18"/>
                      <a:pt x="641" y="21"/>
                    </a:cubicBezTo>
                    <a:moveTo>
                      <a:pt x="632" y="29"/>
                    </a:moveTo>
                    <a:cubicBezTo>
                      <a:pt x="649" y="25"/>
                      <a:pt x="668" y="24"/>
                      <a:pt x="684" y="20"/>
                    </a:cubicBezTo>
                    <a:cubicBezTo>
                      <a:pt x="666" y="22"/>
                      <a:pt x="644" y="21"/>
                      <a:pt x="632" y="29"/>
                    </a:cubicBezTo>
                    <a:close/>
                    <a:moveTo>
                      <a:pt x="710" y="20"/>
                    </a:moveTo>
                    <a:cubicBezTo>
                      <a:pt x="709" y="20"/>
                      <a:pt x="707" y="19"/>
                      <a:pt x="707" y="21"/>
                    </a:cubicBezTo>
                    <a:cubicBezTo>
                      <a:pt x="708" y="20"/>
                      <a:pt x="710" y="21"/>
                      <a:pt x="710" y="20"/>
                    </a:cubicBezTo>
                    <a:close/>
                    <a:moveTo>
                      <a:pt x="726" y="21"/>
                    </a:moveTo>
                    <a:cubicBezTo>
                      <a:pt x="725" y="20"/>
                      <a:pt x="726" y="21"/>
                      <a:pt x="726" y="21"/>
                    </a:cubicBezTo>
                    <a:close/>
                    <a:moveTo>
                      <a:pt x="739" y="21"/>
                    </a:moveTo>
                    <a:cubicBezTo>
                      <a:pt x="739" y="20"/>
                      <a:pt x="740" y="21"/>
                      <a:pt x="739" y="21"/>
                    </a:cubicBezTo>
                    <a:close/>
                    <a:moveTo>
                      <a:pt x="749" y="21"/>
                    </a:moveTo>
                    <a:cubicBezTo>
                      <a:pt x="725" y="27"/>
                      <a:pt x="705" y="37"/>
                      <a:pt x="686" y="48"/>
                    </a:cubicBezTo>
                    <a:cubicBezTo>
                      <a:pt x="681" y="59"/>
                      <a:pt x="675" y="70"/>
                      <a:pt x="672" y="82"/>
                    </a:cubicBezTo>
                    <a:cubicBezTo>
                      <a:pt x="679" y="82"/>
                      <a:pt x="686" y="82"/>
                      <a:pt x="693" y="82"/>
                    </a:cubicBezTo>
                    <a:cubicBezTo>
                      <a:pt x="709" y="59"/>
                      <a:pt x="727" y="38"/>
                      <a:pt x="749" y="21"/>
                    </a:cubicBezTo>
                    <a:moveTo>
                      <a:pt x="749" y="21"/>
                    </a:moveTo>
                    <a:cubicBezTo>
                      <a:pt x="753" y="22"/>
                      <a:pt x="749" y="18"/>
                      <a:pt x="749" y="21"/>
                    </a:cubicBezTo>
                    <a:moveTo>
                      <a:pt x="793" y="21"/>
                    </a:moveTo>
                    <a:cubicBezTo>
                      <a:pt x="792" y="20"/>
                      <a:pt x="793" y="21"/>
                      <a:pt x="793" y="21"/>
                    </a:cubicBezTo>
                    <a:close/>
                    <a:moveTo>
                      <a:pt x="810" y="20"/>
                    </a:moveTo>
                    <a:cubicBezTo>
                      <a:pt x="809" y="20"/>
                      <a:pt x="808" y="20"/>
                      <a:pt x="808" y="21"/>
                    </a:cubicBezTo>
                    <a:cubicBezTo>
                      <a:pt x="809" y="20"/>
                      <a:pt x="810" y="21"/>
                      <a:pt x="810" y="20"/>
                    </a:cubicBezTo>
                    <a:close/>
                    <a:moveTo>
                      <a:pt x="837" y="21"/>
                    </a:moveTo>
                    <a:cubicBezTo>
                      <a:pt x="837" y="22"/>
                      <a:pt x="839" y="22"/>
                      <a:pt x="839" y="21"/>
                    </a:cubicBezTo>
                    <a:cubicBezTo>
                      <a:pt x="834" y="18"/>
                      <a:pt x="826" y="21"/>
                      <a:pt x="837" y="21"/>
                    </a:cubicBezTo>
                    <a:close/>
                    <a:moveTo>
                      <a:pt x="699" y="22"/>
                    </a:moveTo>
                    <a:cubicBezTo>
                      <a:pt x="667" y="27"/>
                      <a:pt x="629" y="26"/>
                      <a:pt x="610" y="45"/>
                    </a:cubicBezTo>
                    <a:moveTo>
                      <a:pt x="610" y="45"/>
                    </a:moveTo>
                    <a:cubicBezTo>
                      <a:pt x="606" y="44"/>
                      <a:pt x="610" y="47"/>
                      <a:pt x="610" y="45"/>
                    </a:cubicBezTo>
                    <a:moveTo>
                      <a:pt x="699" y="22"/>
                    </a:moveTo>
                    <a:cubicBezTo>
                      <a:pt x="668" y="28"/>
                      <a:pt x="639" y="36"/>
                      <a:pt x="610" y="45"/>
                    </a:cubicBezTo>
                    <a:moveTo>
                      <a:pt x="699" y="22"/>
                    </a:moveTo>
                    <a:cubicBezTo>
                      <a:pt x="703" y="22"/>
                      <a:pt x="699" y="19"/>
                      <a:pt x="699" y="22"/>
                    </a:cubicBezTo>
                    <a:moveTo>
                      <a:pt x="720" y="22"/>
                    </a:moveTo>
                    <a:cubicBezTo>
                      <a:pt x="713" y="23"/>
                      <a:pt x="705" y="22"/>
                      <a:pt x="702" y="26"/>
                    </a:cubicBezTo>
                    <a:cubicBezTo>
                      <a:pt x="708" y="25"/>
                      <a:pt x="714" y="24"/>
                      <a:pt x="720" y="22"/>
                    </a:cubicBezTo>
                    <a:moveTo>
                      <a:pt x="720" y="22"/>
                    </a:moveTo>
                    <a:cubicBezTo>
                      <a:pt x="725" y="23"/>
                      <a:pt x="721" y="19"/>
                      <a:pt x="720" y="22"/>
                    </a:cubicBezTo>
                    <a:moveTo>
                      <a:pt x="690" y="43"/>
                    </a:moveTo>
                    <a:cubicBezTo>
                      <a:pt x="689" y="43"/>
                      <a:pt x="690" y="44"/>
                      <a:pt x="690" y="43"/>
                    </a:cubicBezTo>
                    <a:moveTo>
                      <a:pt x="690" y="43"/>
                    </a:moveTo>
                    <a:cubicBezTo>
                      <a:pt x="705" y="35"/>
                      <a:pt x="721" y="28"/>
                      <a:pt x="737" y="21"/>
                    </a:cubicBezTo>
                    <a:cubicBezTo>
                      <a:pt x="720" y="26"/>
                      <a:pt x="695" y="25"/>
                      <a:pt x="690" y="43"/>
                    </a:cubicBezTo>
                    <a:moveTo>
                      <a:pt x="812" y="81"/>
                    </a:moveTo>
                    <a:cubicBezTo>
                      <a:pt x="830" y="82"/>
                      <a:pt x="849" y="82"/>
                      <a:pt x="867" y="83"/>
                    </a:cubicBezTo>
                    <a:cubicBezTo>
                      <a:pt x="844" y="58"/>
                      <a:pt x="811" y="35"/>
                      <a:pt x="774" y="21"/>
                    </a:cubicBezTo>
                    <a:cubicBezTo>
                      <a:pt x="788" y="40"/>
                      <a:pt x="803" y="58"/>
                      <a:pt x="812" y="81"/>
                    </a:cubicBezTo>
                    <a:close/>
                    <a:moveTo>
                      <a:pt x="852" y="66"/>
                    </a:moveTo>
                    <a:cubicBezTo>
                      <a:pt x="863" y="75"/>
                      <a:pt x="870" y="86"/>
                      <a:pt x="887" y="84"/>
                    </a:cubicBezTo>
                    <a:cubicBezTo>
                      <a:pt x="882" y="71"/>
                      <a:pt x="874" y="61"/>
                      <a:pt x="867" y="49"/>
                    </a:cubicBezTo>
                    <a:cubicBezTo>
                      <a:pt x="840" y="39"/>
                      <a:pt x="812" y="26"/>
                      <a:pt x="783" y="22"/>
                    </a:cubicBezTo>
                    <a:cubicBezTo>
                      <a:pt x="810" y="32"/>
                      <a:pt x="831" y="48"/>
                      <a:pt x="852" y="66"/>
                    </a:cubicBezTo>
                    <a:close/>
                    <a:moveTo>
                      <a:pt x="799" y="22"/>
                    </a:moveTo>
                    <a:cubicBezTo>
                      <a:pt x="821" y="29"/>
                      <a:pt x="844" y="36"/>
                      <a:pt x="863" y="46"/>
                    </a:cubicBezTo>
                    <a:cubicBezTo>
                      <a:pt x="854" y="26"/>
                      <a:pt x="823" y="27"/>
                      <a:pt x="799" y="22"/>
                    </a:cubicBezTo>
                    <a:moveTo>
                      <a:pt x="799" y="22"/>
                    </a:moveTo>
                    <a:cubicBezTo>
                      <a:pt x="797" y="19"/>
                      <a:pt x="793" y="23"/>
                      <a:pt x="799" y="22"/>
                    </a:cubicBezTo>
                    <a:moveTo>
                      <a:pt x="817" y="21"/>
                    </a:moveTo>
                    <a:cubicBezTo>
                      <a:pt x="811" y="19"/>
                      <a:pt x="815" y="24"/>
                      <a:pt x="817" y="21"/>
                    </a:cubicBezTo>
                    <a:close/>
                    <a:moveTo>
                      <a:pt x="928" y="41"/>
                    </a:moveTo>
                    <a:cubicBezTo>
                      <a:pt x="928" y="44"/>
                      <a:pt x="932" y="40"/>
                      <a:pt x="928" y="41"/>
                    </a:cubicBezTo>
                    <a:moveTo>
                      <a:pt x="928" y="41"/>
                    </a:moveTo>
                    <a:cubicBezTo>
                      <a:pt x="909" y="25"/>
                      <a:pt x="871" y="25"/>
                      <a:pt x="844" y="22"/>
                    </a:cubicBezTo>
                    <a:cubicBezTo>
                      <a:pt x="872" y="28"/>
                      <a:pt x="901" y="33"/>
                      <a:pt x="928" y="41"/>
                    </a:cubicBezTo>
                    <a:moveTo>
                      <a:pt x="901" y="21"/>
                    </a:moveTo>
                    <a:cubicBezTo>
                      <a:pt x="900" y="21"/>
                      <a:pt x="899" y="21"/>
                      <a:pt x="899" y="22"/>
                    </a:cubicBezTo>
                    <a:cubicBezTo>
                      <a:pt x="900" y="21"/>
                      <a:pt x="901" y="22"/>
                      <a:pt x="901" y="21"/>
                    </a:cubicBezTo>
                    <a:close/>
                    <a:moveTo>
                      <a:pt x="847" y="28"/>
                    </a:moveTo>
                    <a:cubicBezTo>
                      <a:pt x="848" y="30"/>
                      <a:pt x="849" y="28"/>
                      <a:pt x="847" y="28"/>
                    </a:cubicBezTo>
                    <a:moveTo>
                      <a:pt x="847" y="28"/>
                    </a:moveTo>
                    <a:cubicBezTo>
                      <a:pt x="842" y="22"/>
                      <a:pt x="827" y="22"/>
                      <a:pt x="818" y="23"/>
                    </a:cubicBezTo>
                    <a:cubicBezTo>
                      <a:pt x="829" y="23"/>
                      <a:pt x="837" y="27"/>
                      <a:pt x="847" y="28"/>
                    </a:cubicBezTo>
                    <a:moveTo>
                      <a:pt x="909" y="22"/>
                    </a:moveTo>
                    <a:cubicBezTo>
                      <a:pt x="904" y="21"/>
                      <a:pt x="908" y="24"/>
                      <a:pt x="909" y="22"/>
                    </a:cubicBezTo>
                    <a:close/>
                    <a:moveTo>
                      <a:pt x="916" y="23"/>
                    </a:moveTo>
                    <a:cubicBezTo>
                      <a:pt x="914" y="23"/>
                      <a:pt x="913" y="22"/>
                      <a:pt x="913" y="23"/>
                    </a:cubicBezTo>
                    <a:cubicBezTo>
                      <a:pt x="914" y="23"/>
                      <a:pt x="915" y="24"/>
                      <a:pt x="916" y="23"/>
                    </a:cubicBezTo>
                    <a:close/>
                    <a:moveTo>
                      <a:pt x="922" y="24"/>
                    </a:moveTo>
                    <a:cubicBezTo>
                      <a:pt x="922" y="25"/>
                      <a:pt x="922" y="25"/>
                      <a:pt x="922" y="25"/>
                    </a:cubicBezTo>
                    <a:cubicBezTo>
                      <a:pt x="927" y="25"/>
                      <a:pt x="928" y="27"/>
                      <a:pt x="932" y="26"/>
                    </a:cubicBezTo>
                    <a:moveTo>
                      <a:pt x="932" y="26"/>
                    </a:moveTo>
                    <a:cubicBezTo>
                      <a:pt x="934" y="29"/>
                      <a:pt x="938" y="25"/>
                      <a:pt x="932" y="26"/>
                    </a:cubicBezTo>
                    <a:moveTo>
                      <a:pt x="932" y="26"/>
                    </a:moveTo>
                    <a:cubicBezTo>
                      <a:pt x="932" y="26"/>
                      <a:pt x="932" y="26"/>
                      <a:pt x="932" y="25"/>
                    </a:cubicBezTo>
                    <a:cubicBezTo>
                      <a:pt x="928" y="26"/>
                      <a:pt x="927" y="24"/>
                      <a:pt x="922" y="24"/>
                    </a:cubicBezTo>
                    <a:moveTo>
                      <a:pt x="922" y="24"/>
                    </a:moveTo>
                    <a:cubicBezTo>
                      <a:pt x="919" y="22"/>
                      <a:pt x="915" y="26"/>
                      <a:pt x="922" y="24"/>
                    </a:cubicBezTo>
                    <a:moveTo>
                      <a:pt x="907" y="25"/>
                    </a:moveTo>
                    <a:cubicBezTo>
                      <a:pt x="907" y="26"/>
                      <a:pt x="907" y="26"/>
                      <a:pt x="907" y="26"/>
                    </a:cubicBezTo>
                    <a:cubicBezTo>
                      <a:pt x="934" y="34"/>
                      <a:pt x="965" y="42"/>
                      <a:pt x="990" y="47"/>
                    </a:cubicBezTo>
                    <a:cubicBezTo>
                      <a:pt x="967" y="36"/>
                      <a:pt x="938" y="29"/>
                      <a:pt x="907" y="25"/>
                    </a:cubicBezTo>
                    <a:moveTo>
                      <a:pt x="907" y="25"/>
                    </a:moveTo>
                    <a:cubicBezTo>
                      <a:pt x="907" y="23"/>
                      <a:pt x="903" y="26"/>
                      <a:pt x="907" y="25"/>
                    </a:cubicBezTo>
                    <a:moveTo>
                      <a:pt x="602" y="50"/>
                    </a:moveTo>
                    <a:cubicBezTo>
                      <a:pt x="598" y="55"/>
                      <a:pt x="592" y="59"/>
                      <a:pt x="587" y="64"/>
                    </a:cubicBezTo>
                    <a:cubicBezTo>
                      <a:pt x="583" y="68"/>
                      <a:pt x="576" y="75"/>
                      <a:pt x="577" y="78"/>
                    </a:cubicBezTo>
                    <a:cubicBezTo>
                      <a:pt x="587" y="77"/>
                      <a:pt x="597" y="71"/>
                      <a:pt x="606" y="66"/>
                    </a:cubicBezTo>
                    <a:cubicBezTo>
                      <a:pt x="631" y="53"/>
                      <a:pt x="656" y="41"/>
                      <a:pt x="683" y="32"/>
                    </a:cubicBezTo>
                    <a:cubicBezTo>
                      <a:pt x="687" y="31"/>
                      <a:pt x="696" y="31"/>
                      <a:pt x="695" y="25"/>
                    </a:cubicBezTo>
                    <a:cubicBezTo>
                      <a:pt x="662" y="32"/>
                      <a:pt x="632" y="41"/>
                      <a:pt x="602" y="50"/>
                    </a:cubicBezTo>
                    <a:close/>
                    <a:moveTo>
                      <a:pt x="530" y="58"/>
                    </a:moveTo>
                    <a:cubicBezTo>
                      <a:pt x="526" y="57"/>
                      <a:pt x="529" y="61"/>
                      <a:pt x="530" y="58"/>
                    </a:cubicBezTo>
                    <a:moveTo>
                      <a:pt x="530" y="58"/>
                    </a:moveTo>
                    <a:cubicBezTo>
                      <a:pt x="546" y="53"/>
                      <a:pt x="563" y="47"/>
                      <a:pt x="581" y="42"/>
                    </a:cubicBezTo>
                    <a:cubicBezTo>
                      <a:pt x="598" y="37"/>
                      <a:pt x="617" y="35"/>
                      <a:pt x="631" y="26"/>
                    </a:cubicBezTo>
                    <a:cubicBezTo>
                      <a:pt x="593" y="33"/>
                      <a:pt x="554" y="38"/>
                      <a:pt x="530" y="58"/>
                    </a:cubicBezTo>
                    <a:moveTo>
                      <a:pt x="969" y="73"/>
                    </a:moveTo>
                    <a:cubicBezTo>
                      <a:pt x="947" y="41"/>
                      <a:pt x="895" y="34"/>
                      <a:pt x="850" y="27"/>
                    </a:cubicBezTo>
                    <a:cubicBezTo>
                      <a:pt x="890" y="42"/>
                      <a:pt x="933" y="54"/>
                      <a:pt x="969" y="73"/>
                    </a:cubicBezTo>
                    <a:close/>
                    <a:moveTo>
                      <a:pt x="939" y="27"/>
                    </a:moveTo>
                    <a:cubicBezTo>
                      <a:pt x="938" y="28"/>
                      <a:pt x="937" y="27"/>
                      <a:pt x="937" y="28"/>
                    </a:cubicBezTo>
                    <a:cubicBezTo>
                      <a:pt x="937" y="28"/>
                      <a:pt x="939" y="28"/>
                      <a:pt x="939" y="27"/>
                    </a:cubicBezTo>
                    <a:close/>
                    <a:moveTo>
                      <a:pt x="574" y="32"/>
                    </a:moveTo>
                    <a:cubicBezTo>
                      <a:pt x="574" y="33"/>
                      <a:pt x="573" y="32"/>
                      <a:pt x="574" y="32"/>
                    </a:cubicBezTo>
                    <a:close/>
                    <a:moveTo>
                      <a:pt x="781" y="81"/>
                    </a:moveTo>
                    <a:cubicBezTo>
                      <a:pt x="790" y="80"/>
                      <a:pt x="801" y="82"/>
                      <a:pt x="808" y="80"/>
                    </a:cubicBezTo>
                    <a:cubicBezTo>
                      <a:pt x="798" y="63"/>
                      <a:pt x="789" y="45"/>
                      <a:pt x="776" y="31"/>
                    </a:cubicBezTo>
                    <a:cubicBezTo>
                      <a:pt x="778" y="48"/>
                      <a:pt x="779" y="65"/>
                      <a:pt x="781" y="81"/>
                    </a:cubicBezTo>
                    <a:close/>
                    <a:moveTo>
                      <a:pt x="526" y="47"/>
                    </a:moveTo>
                    <a:cubicBezTo>
                      <a:pt x="524" y="48"/>
                      <a:pt x="526" y="49"/>
                      <a:pt x="526" y="47"/>
                    </a:cubicBezTo>
                    <a:moveTo>
                      <a:pt x="526" y="47"/>
                    </a:moveTo>
                    <a:cubicBezTo>
                      <a:pt x="543" y="43"/>
                      <a:pt x="560" y="40"/>
                      <a:pt x="573" y="32"/>
                    </a:cubicBezTo>
                    <a:cubicBezTo>
                      <a:pt x="557" y="37"/>
                      <a:pt x="537" y="38"/>
                      <a:pt x="526" y="47"/>
                    </a:cubicBezTo>
                    <a:moveTo>
                      <a:pt x="963" y="32"/>
                    </a:moveTo>
                    <a:cubicBezTo>
                      <a:pt x="962" y="32"/>
                      <a:pt x="961" y="32"/>
                      <a:pt x="961" y="33"/>
                    </a:cubicBezTo>
                    <a:cubicBezTo>
                      <a:pt x="961" y="33"/>
                      <a:pt x="963" y="33"/>
                      <a:pt x="963" y="32"/>
                    </a:cubicBezTo>
                    <a:close/>
                    <a:moveTo>
                      <a:pt x="585" y="80"/>
                    </a:moveTo>
                    <a:cubicBezTo>
                      <a:pt x="601" y="82"/>
                      <a:pt x="616" y="87"/>
                      <a:pt x="632" y="84"/>
                    </a:cubicBezTo>
                    <a:cubicBezTo>
                      <a:pt x="648" y="70"/>
                      <a:pt x="665" y="58"/>
                      <a:pt x="683" y="47"/>
                    </a:cubicBezTo>
                    <a:cubicBezTo>
                      <a:pt x="683" y="42"/>
                      <a:pt x="693" y="36"/>
                      <a:pt x="689" y="33"/>
                    </a:cubicBezTo>
                    <a:cubicBezTo>
                      <a:pt x="652" y="46"/>
                      <a:pt x="617" y="61"/>
                      <a:pt x="585" y="80"/>
                    </a:cubicBezTo>
                    <a:close/>
                    <a:moveTo>
                      <a:pt x="966" y="34"/>
                    </a:moveTo>
                    <a:cubicBezTo>
                      <a:pt x="968" y="37"/>
                      <a:pt x="972" y="33"/>
                      <a:pt x="966" y="34"/>
                    </a:cubicBezTo>
                    <a:moveTo>
                      <a:pt x="966" y="34"/>
                    </a:moveTo>
                    <a:cubicBezTo>
                      <a:pt x="965" y="31"/>
                      <a:pt x="961" y="35"/>
                      <a:pt x="966" y="34"/>
                    </a:cubicBezTo>
                    <a:moveTo>
                      <a:pt x="575" y="35"/>
                    </a:moveTo>
                    <a:cubicBezTo>
                      <a:pt x="574" y="35"/>
                      <a:pt x="575" y="36"/>
                      <a:pt x="575" y="35"/>
                    </a:cubicBezTo>
                    <a:close/>
                    <a:moveTo>
                      <a:pt x="859" y="35"/>
                    </a:moveTo>
                    <a:cubicBezTo>
                      <a:pt x="861" y="40"/>
                      <a:pt x="866" y="43"/>
                      <a:pt x="869" y="48"/>
                    </a:cubicBezTo>
                    <a:cubicBezTo>
                      <a:pt x="878" y="53"/>
                      <a:pt x="889" y="57"/>
                      <a:pt x="900" y="64"/>
                    </a:cubicBezTo>
                    <a:cubicBezTo>
                      <a:pt x="909" y="69"/>
                      <a:pt x="921" y="80"/>
                      <a:pt x="930" y="81"/>
                    </a:cubicBezTo>
                    <a:cubicBezTo>
                      <a:pt x="940" y="82"/>
                      <a:pt x="953" y="76"/>
                      <a:pt x="965" y="73"/>
                    </a:cubicBezTo>
                    <a:cubicBezTo>
                      <a:pt x="931" y="59"/>
                      <a:pt x="898" y="44"/>
                      <a:pt x="859" y="35"/>
                    </a:cubicBezTo>
                    <a:moveTo>
                      <a:pt x="859" y="35"/>
                    </a:moveTo>
                    <a:cubicBezTo>
                      <a:pt x="858" y="34"/>
                      <a:pt x="858" y="35"/>
                      <a:pt x="859" y="35"/>
                    </a:cubicBezTo>
                    <a:moveTo>
                      <a:pt x="993" y="63"/>
                    </a:moveTo>
                    <a:cubicBezTo>
                      <a:pt x="997" y="61"/>
                      <a:pt x="1000" y="59"/>
                      <a:pt x="1001" y="55"/>
                    </a:cubicBezTo>
                    <a:cubicBezTo>
                      <a:pt x="977" y="47"/>
                      <a:pt x="949" y="38"/>
                      <a:pt x="924" y="35"/>
                    </a:cubicBezTo>
                    <a:cubicBezTo>
                      <a:pt x="943" y="48"/>
                      <a:pt x="970" y="54"/>
                      <a:pt x="993" y="63"/>
                    </a:cubicBezTo>
                    <a:close/>
                    <a:moveTo>
                      <a:pt x="973" y="35"/>
                    </a:moveTo>
                    <a:cubicBezTo>
                      <a:pt x="972" y="35"/>
                      <a:pt x="970" y="35"/>
                      <a:pt x="970" y="36"/>
                    </a:cubicBezTo>
                    <a:cubicBezTo>
                      <a:pt x="971" y="36"/>
                      <a:pt x="973" y="36"/>
                      <a:pt x="973" y="35"/>
                    </a:cubicBezTo>
                    <a:close/>
                    <a:moveTo>
                      <a:pt x="530" y="61"/>
                    </a:moveTo>
                    <a:cubicBezTo>
                      <a:pt x="542" y="76"/>
                      <a:pt x="556" y="66"/>
                      <a:pt x="573" y="59"/>
                    </a:cubicBezTo>
                    <a:cubicBezTo>
                      <a:pt x="588" y="53"/>
                      <a:pt x="599" y="49"/>
                      <a:pt x="608" y="42"/>
                    </a:cubicBezTo>
                    <a:cubicBezTo>
                      <a:pt x="611" y="39"/>
                      <a:pt x="617" y="37"/>
                      <a:pt x="614" y="36"/>
                    </a:cubicBezTo>
                    <a:cubicBezTo>
                      <a:pt x="585" y="43"/>
                      <a:pt x="557" y="52"/>
                      <a:pt x="530" y="61"/>
                    </a:cubicBezTo>
                    <a:close/>
                    <a:moveTo>
                      <a:pt x="976" y="36"/>
                    </a:moveTo>
                    <a:cubicBezTo>
                      <a:pt x="975" y="36"/>
                      <a:pt x="974" y="36"/>
                      <a:pt x="974" y="37"/>
                    </a:cubicBezTo>
                    <a:cubicBezTo>
                      <a:pt x="975" y="37"/>
                      <a:pt x="976" y="37"/>
                      <a:pt x="976" y="36"/>
                    </a:cubicBezTo>
                    <a:close/>
                    <a:moveTo>
                      <a:pt x="978" y="38"/>
                    </a:moveTo>
                    <a:cubicBezTo>
                      <a:pt x="978" y="37"/>
                      <a:pt x="979" y="39"/>
                      <a:pt x="978" y="38"/>
                    </a:cubicBezTo>
                    <a:close/>
                    <a:moveTo>
                      <a:pt x="982" y="39"/>
                    </a:moveTo>
                    <a:cubicBezTo>
                      <a:pt x="981" y="38"/>
                      <a:pt x="982" y="39"/>
                      <a:pt x="982" y="39"/>
                    </a:cubicBezTo>
                    <a:close/>
                    <a:moveTo>
                      <a:pt x="931" y="43"/>
                    </a:moveTo>
                    <a:cubicBezTo>
                      <a:pt x="931" y="42"/>
                      <a:pt x="932" y="43"/>
                      <a:pt x="931" y="43"/>
                    </a:cubicBezTo>
                    <a:close/>
                    <a:moveTo>
                      <a:pt x="985" y="43"/>
                    </a:moveTo>
                    <a:cubicBezTo>
                      <a:pt x="984" y="42"/>
                      <a:pt x="985" y="43"/>
                      <a:pt x="985" y="43"/>
                    </a:cubicBezTo>
                    <a:close/>
                    <a:moveTo>
                      <a:pt x="1000" y="48"/>
                    </a:moveTo>
                    <a:cubicBezTo>
                      <a:pt x="997" y="46"/>
                      <a:pt x="991" y="42"/>
                      <a:pt x="987" y="44"/>
                    </a:cubicBezTo>
                    <a:cubicBezTo>
                      <a:pt x="992" y="44"/>
                      <a:pt x="996" y="50"/>
                      <a:pt x="1000" y="48"/>
                    </a:cubicBezTo>
                    <a:close/>
                    <a:moveTo>
                      <a:pt x="489" y="60"/>
                    </a:moveTo>
                    <a:cubicBezTo>
                      <a:pt x="488" y="60"/>
                      <a:pt x="487" y="60"/>
                      <a:pt x="486" y="61"/>
                    </a:cubicBezTo>
                    <a:moveTo>
                      <a:pt x="486" y="61"/>
                    </a:moveTo>
                    <a:cubicBezTo>
                      <a:pt x="485" y="61"/>
                      <a:pt x="485" y="61"/>
                      <a:pt x="485" y="62"/>
                    </a:cubicBezTo>
                    <a:moveTo>
                      <a:pt x="485" y="62"/>
                    </a:moveTo>
                    <a:cubicBezTo>
                      <a:pt x="481" y="61"/>
                      <a:pt x="484" y="65"/>
                      <a:pt x="485" y="62"/>
                    </a:cubicBezTo>
                    <a:moveTo>
                      <a:pt x="485" y="62"/>
                    </a:moveTo>
                    <a:cubicBezTo>
                      <a:pt x="486" y="62"/>
                      <a:pt x="486" y="62"/>
                      <a:pt x="486" y="61"/>
                    </a:cubicBezTo>
                    <a:moveTo>
                      <a:pt x="486" y="61"/>
                    </a:moveTo>
                    <a:cubicBezTo>
                      <a:pt x="488" y="61"/>
                      <a:pt x="489" y="61"/>
                      <a:pt x="489" y="60"/>
                    </a:cubicBezTo>
                    <a:moveTo>
                      <a:pt x="489" y="60"/>
                    </a:moveTo>
                    <a:cubicBezTo>
                      <a:pt x="500" y="55"/>
                      <a:pt x="516" y="55"/>
                      <a:pt x="523" y="46"/>
                    </a:cubicBezTo>
                    <a:cubicBezTo>
                      <a:pt x="511" y="50"/>
                      <a:pt x="500" y="54"/>
                      <a:pt x="489" y="60"/>
                    </a:cubicBezTo>
                    <a:moveTo>
                      <a:pt x="542" y="47"/>
                    </a:moveTo>
                    <a:cubicBezTo>
                      <a:pt x="535" y="47"/>
                      <a:pt x="530" y="50"/>
                      <a:pt x="523" y="51"/>
                    </a:cubicBezTo>
                    <a:cubicBezTo>
                      <a:pt x="523" y="54"/>
                      <a:pt x="523" y="56"/>
                      <a:pt x="524" y="57"/>
                    </a:cubicBezTo>
                    <a:cubicBezTo>
                      <a:pt x="531" y="55"/>
                      <a:pt x="537" y="50"/>
                      <a:pt x="542" y="47"/>
                    </a:cubicBezTo>
                    <a:moveTo>
                      <a:pt x="542" y="47"/>
                    </a:moveTo>
                    <a:cubicBezTo>
                      <a:pt x="546" y="47"/>
                      <a:pt x="542" y="44"/>
                      <a:pt x="542" y="47"/>
                    </a:cubicBezTo>
                    <a:moveTo>
                      <a:pt x="1113" y="98"/>
                    </a:moveTo>
                    <a:cubicBezTo>
                      <a:pt x="1113" y="99"/>
                      <a:pt x="1115" y="99"/>
                      <a:pt x="1115" y="99"/>
                    </a:cubicBezTo>
                    <a:moveTo>
                      <a:pt x="1115" y="99"/>
                    </a:moveTo>
                    <a:cubicBezTo>
                      <a:pt x="1116" y="101"/>
                      <a:pt x="1116" y="99"/>
                      <a:pt x="1115" y="99"/>
                    </a:cubicBezTo>
                    <a:moveTo>
                      <a:pt x="1115" y="99"/>
                    </a:moveTo>
                    <a:cubicBezTo>
                      <a:pt x="1115" y="98"/>
                      <a:pt x="1114" y="99"/>
                      <a:pt x="1113" y="98"/>
                    </a:cubicBezTo>
                    <a:moveTo>
                      <a:pt x="1113" y="98"/>
                    </a:moveTo>
                    <a:cubicBezTo>
                      <a:pt x="1081" y="77"/>
                      <a:pt x="1043" y="57"/>
                      <a:pt x="1002" y="48"/>
                    </a:cubicBezTo>
                    <a:cubicBezTo>
                      <a:pt x="1008" y="57"/>
                      <a:pt x="1020" y="58"/>
                      <a:pt x="1029" y="62"/>
                    </a:cubicBezTo>
                    <a:cubicBezTo>
                      <a:pt x="1057" y="72"/>
                      <a:pt x="1086" y="86"/>
                      <a:pt x="1113" y="98"/>
                    </a:cubicBezTo>
                    <a:moveTo>
                      <a:pt x="991" y="49"/>
                    </a:moveTo>
                    <a:cubicBezTo>
                      <a:pt x="991" y="49"/>
                      <a:pt x="992" y="50"/>
                      <a:pt x="991" y="49"/>
                    </a:cubicBezTo>
                    <a:close/>
                    <a:moveTo>
                      <a:pt x="948" y="50"/>
                    </a:moveTo>
                    <a:cubicBezTo>
                      <a:pt x="957" y="57"/>
                      <a:pt x="965" y="65"/>
                      <a:pt x="974" y="71"/>
                    </a:cubicBezTo>
                    <a:cubicBezTo>
                      <a:pt x="979" y="69"/>
                      <a:pt x="987" y="69"/>
                      <a:pt x="990" y="64"/>
                    </a:cubicBezTo>
                    <a:cubicBezTo>
                      <a:pt x="975" y="60"/>
                      <a:pt x="963" y="54"/>
                      <a:pt x="948" y="50"/>
                    </a:cubicBezTo>
                    <a:moveTo>
                      <a:pt x="948" y="50"/>
                    </a:moveTo>
                    <a:cubicBezTo>
                      <a:pt x="948" y="49"/>
                      <a:pt x="947" y="50"/>
                      <a:pt x="948" y="50"/>
                    </a:cubicBezTo>
                    <a:moveTo>
                      <a:pt x="399" y="114"/>
                    </a:moveTo>
                    <a:cubicBezTo>
                      <a:pt x="405" y="112"/>
                      <a:pt x="411" y="111"/>
                      <a:pt x="416" y="110"/>
                    </a:cubicBezTo>
                    <a:cubicBezTo>
                      <a:pt x="433" y="101"/>
                      <a:pt x="450" y="91"/>
                      <a:pt x="468" y="83"/>
                    </a:cubicBezTo>
                    <a:cubicBezTo>
                      <a:pt x="486" y="75"/>
                      <a:pt x="506" y="70"/>
                      <a:pt x="522" y="58"/>
                    </a:cubicBezTo>
                    <a:cubicBezTo>
                      <a:pt x="520" y="58"/>
                      <a:pt x="520" y="56"/>
                      <a:pt x="520" y="53"/>
                    </a:cubicBezTo>
                    <a:cubicBezTo>
                      <a:pt x="473" y="66"/>
                      <a:pt x="432" y="86"/>
                      <a:pt x="399" y="114"/>
                    </a:cubicBezTo>
                    <a:close/>
                    <a:moveTo>
                      <a:pt x="593" y="54"/>
                    </a:moveTo>
                    <a:cubicBezTo>
                      <a:pt x="578" y="59"/>
                      <a:pt x="564" y="65"/>
                      <a:pt x="550" y="71"/>
                    </a:cubicBezTo>
                    <a:cubicBezTo>
                      <a:pt x="556" y="74"/>
                      <a:pt x="564" y="75"/>
                      <a:pt x="570" y="77"/>
                    </a:cubicBezTo>
                    <a:cubicBezTo>
                      <a:pt x="579" y="71"/>
                      <a:pt x="585" y="62"/>
                      <a:pt x="593" y="54"/>
                    </a:cubicBezTo>
                    <a:moveTo>
                      <a:pt x="593" y="54"/>
                    </a:moveTo>
                    <a:cubicBezTo>
                      <a:pt x="594" y="54"/>
                      <a:pt x="593" y="53"/>
                      <a:pt x="593" y="54"/>
                    </a:cubicBezTo>
                    <a:moveTo>
                      <a:pt x="637" y="84"/>
                    </a:moveTo>
                    <a:cubicBezTo>
                      <a:pt x="647" y="83"/>
                      <a:pt x="659" y="84"/>
                      <a:pt x="668" y="82"/>
                    </a:cubicBezTo>
                    <a:cubicBezTo>
                      <a:pt x="669" y="72"/>
                      <a:pt x="679" y="60"/>
                      <a:pt x="678" y="53"/>
                    </a:cubicBezTo>
                    <a:cubicBezTo>
                      <a:pt x="664" y="64"/>
                      <a:pt x="649" y="72"/>
                      <a:pt x="637" y="84"/>
                    </a:cubicBezTo>
                    <a:close/>
                    <a:moveTo>
                      <a:pt x="890" y="84"/>
                    </a:moveTo>
                    <a:cubicBezTo>
                      <a:pt x="901" y="85"/>
                      <a:pt x="916" y="86"/>
                      <a:pt x="924" y="81"/>
                    </a:cubicBezTo>
                    <a:cubicBezTo>
                      <a:pt x="907" y="73"/>
                      <a:pt x="890" y="59"/>
                      <a:pt x="872" y="54"/>
                    </a:cubicBezTo>
                    <a:cubicBezTo>
                      <a:pt x="879" y="63"/>
                      <a:pt x="885" y="73"/>
                      <a:pt x="890" y="84"/>
                    </a:cubicBezTo>
                    <a:close/>
                    <a:moveTo>
                      <a:pt x="1063" y="94"/>
                    </a:moveTo>
                    <a:cubicBezTo>
                      <a:pt x="1063" y="94"/>
                      <a:pt x="1063" y="94"/>
                      <a:pt x="1063" y="95"/>
                    </a:cubicBezTo>
                    <a:cubicBezTo>
                      <a:pt x="1064" y="95"/>
                      <a:pt x="1065" y="96"/>
                      <a:pt x="1066" y="95"/>
                    </a:cubicBezTo>
                    <a:moveTo>
                      <a:pt x="1066" y="95"/>
                    </a:moveTo>
                    <a:cubicBezTo>
                      <a:pt x="1067" y="97"/>
                      <a:pt x="1067" y="95"/>
                      <a:pt x="1066" y="95"/>
                    </a:cubicBezTo>
                    <a:moveTo>
                      <a:pt x="1066" y="95"/>
                    </a:moveTo>
                    <a:cubicBezTo>
                      <a:pt x="1066" y="94"/>
                      <a:pt x="1065" y="94"/>
                      <a:pt x="1063" y="94"/>
                    </a:cubicBezTo>
                    <a:moveTo>
                      <a:pt x="1063" y="94"/>
                    </a:moveTo>
                    <a:cubicBezTo>
                      <a:pt x="1046" y="79"/>
                      <a:pt x="1027" y="67"/>
                      <a:pt x="1006" y="56"/>
                    </a:cubicBezTo>
                    <a:cubicBezTo>
                      <a:pt x="1001" y="58"/>
                      <a:pt x="1000" y="63"/>
                      <a:pt x="996" y="65"/>
                    </a:cubicBezTo>
                    <a:cubicBezTo>
                      <a:pt x="1020" y="73"/>
                      <a:pt x="1041" y="84"/>
                      <a:pt x="1063" y="94"/>
                    </a:cubicBezTo>
                    <a:moveTo>
                      <a:pt x="482" y="60"/>
                    </a:moveTo>
                    <a:cubicBezTo>
                      <a:pt x="482" y="61"/>
                      <a:pt x="481" y="60"/>
                      <a:pt x="482" y="60"/>
                    </a:cubicBezTo>
                    <a:close/>
                    <a:moveTo>
                      <a:pt x="526" y="60"/>
                    </a:moveTo>
                    <a:cubicBezTo>
                      <a:pt x="526" y="61"/>
                      <a:pt x="525" y="60"/>
                      <a:pt x="526" y="60"/>
                    </a:cubicBezTo>
                    <a:close/>
                    <a:moveTo>
                      <a:pt x="479" y="61"/>
                    </a:moveTo>
                    <a:cubicBezTo>
                      <a:pt x="478" y="61"/>
                      <a:pt x="477" y="61"/>
                      <a:pt x="477" y="62"/>
                    </a:cubicBezTo>
                    <a:moveTo>
                      <a:pt x="477" y="62"/>
                    </a:moveTo>
                    <a:cubicBezTo>
                      <a:pt x="441" y="76"/>
                      <a:pt x="407" y="92"/>
                      <a:pt x="377" y="112"/>
                    </a:cubicBezTo>
                    <a:moveTo>
                      <a:pt x="377" y="112"/>
                    </a:moveTo>
                    <a:cubicBezTo>
                      <a:pt x="375" y="112"/>
                      <a:pt x="375" y="113"/>
                      <a:pt x="374" y="114"/>
                    </a:cubicBezTo>
                    <a:moveTo>
                      <a:pt x="374" y="114"/>
                    </a:moveTo>
                    <a:cubicBezTo>
                      <a:pt x="373" y="114"/>
                      <a:pt x="372" y="114"/>
                      <a:pt x="372" y="115"/>
                    </a:cubicBezTo>
                    <a:moveTo>
                      <a:pt x="372" y="115"/>
                    </a:moveTo>
                    <a:cubicBezTo>
                      <a:pt x="371" y="115"/>
                      <a:pt x="371" y="115"/>
                      <a:pt x="370" y="116"/>
                    </a:cubicBezTo>
                    <a:moveTo>
                      <a:pt x="370" y="116"/>
                    </a:moveTo>
                    <a:cubicBezTo>
                      <a:pt x="370" y="115"/>
                      <a:pt x="369" y="116"/>
                      <a:pt x="369" y="117"/>
                    </a:cubicBezTo>
                    <a:moveTo>
                      <a:pt x="369" y="117"/>
                    </a:moveTo>
                    <a:cubicBezTo>
                      <a:pt x="368" y="116"/>
                      <a:pt x="368" y="117"/>
                      <a:pt x="367" y="118"/>
                    </a:cubicBezTo>
                    <a:moveTo>
                      <a:pt x="367" y="118"/>
                    </a:moveTo>
                    <a:cubicBezTo>
                      <a:pt x="366" y="118"/>
                      <a:pt x="368" y="119"/>
                      <a:pt x="367" y="118"/>
                    </a:cubicBezTo>
                    <a:moveTo>
                      <a:pt x="367" y="118"/>
                    </a:moveTo>
                    <a:cubicBezTo>
                      <a:pt x="369" y="118"/>
                      <a:pt x="369" y="117"/>
                      <a:pt x="369" y="117"/>
                    </a:cubicBezTo>
                    <a:moveTo>
                      <a:pt x="369" y="117"/>
                    </a:moveTo>
                    <a:cubicBezTo>
                      <a:pt x="370" y="117"/>
                      <a:pt x="370" y="116"/>
                      <a:pt x="370" y="116"/>
                    </a:cubicBezTo>
                    <a:moveTo>
                      <a:pt x="370" y="116"/>
                    </a:moveTo>
                    <a:cubicBezTo>
                      <a:pt x="371" y="116"/>
                      <a:pt x="372" y="115"/>
                      <a:pt x="372" y="115"/>
                    </a:cubicBezTo>
                    <a:moveTo>
                      <a:pt x="372" y="115"/>
                    </a:moveTo>
                    <a:cubicBezTo>
                      <a:pt x="373" y="115"/>
                      <a:pt x="374" y="114"/>
                      <a:pt x="374" y="114"/>
                    </a:cubicBezTo>
                    <a:moveTo>
                      <a:pt x="374" y="114"/>
                    </a:moveTo>
                    <a:cubicBezTo>
                      <a:pt x="376" y="114"/>
                      <a:pt x="377" y="113"/>
                      <a:pt x="377" y="112"/>
                    </a:cubicBezTo>
                    <a:moveTo>
                      <a:pt x="377" y="112"/>
                    </a:moveTo>
                    <a:cubicBezTo>
                      <a:pt x="409" y="94"/>
                      <a:pt x="445" y="80"/>
                      <a:pt x="477" y="62"/>
                    </a:cubicBezTo>
                    <a:moveTo>
                      <a:pt x="477" y="62"/>
                    </a:moveTo>
                    <a:cubicBezTo>
                      <a:pt x="478" y="62"/>
                      <a:pt x="479" y="62"/>
                      <a:pt x="479" y="61"/>
                    </a:cubicBezTo>
                    <a:moveTo>
                      <a:pt x="479" y="61"/>
                    </a:moveTo>
                    <a:cubicBezTo>
                      <a:pt x="483" y="62"/>
                      <a:pt x="479" y="58"/>
                      <a:pt x="479" y="61"/>
                    </a:cubicBezTo>
                    <a:moveTo>
                      <a:pt x="481" y="64"/>
                    </a:moveTo>
                    <a:cubicBezTo>
                      <a:pt x="480" y="63"/>
                      <a:pt x="481" y="64"/>
                      <a:pt x="481" y="64"/>
                    </a:cubicBezTo>
                    <a:close/>
                    <a:moveTo>
                      <a:pt x="524" y="63"/>
                    </a:moveTo>
                    <a:cubicBezTo>
                      <a:pt x="510" y="69"/>
                      <a:pt x="495" y="80"/>
                      <a:pt x="484" y="90"/>
                    </a:cubicBezTo>
                    <a:cubicBezTo>
                      <a:pt x="480" y="92"/>
                      <a:pt x="475" y="96"/>
                      <a:pt x="476" y="99"/>
                    </a:cubicBezTo>
                    <a:cubicBezTo>
                      <a:pt x="504" y="96"/>
                      <a:pt x="519" y="80"/>
                      <a:pt x="542" y="71"/>
                    </a:cubicBezTo>
                    <a:cubicBezTo>
                      <a:pt x="535" y="69"/>
                      <a:pt x="530" y="65"/>
                      <a:pt x="524" y="63"/>
                    </a:cubicBezTo>
                    <a:close/>
                    <a:moveTo>
                      <a:pt x="479" y="65"/>
                    </a:moveTo>
                    <a:cubicBezTo>
                      <a:pt x="478" y="64"/>
                      <a:pt x="479" y="65"/>
                      <a:pt x="479" y="65"/>
                    </a:cubicBezTo>
                    <a:close/>
                    <a:moveTo>
                      <a:pt x="1028" y="65"/>
                    </a:moveTo>
                    <a:cubicBezTo>
                      <a:pt x="1048" y="78"/>
                      <a:pt x="1066" y="92"/>
                      <a:pt x="1086" y="106"/>
                    </a:cubicBezTo>
                    <a:cubicBezTo>
                      <a:pt x="1106" y="107"/>
                      <a:pt x="1124" y="115"/>
                      <a:pt x="1141" y="117"/>
                    </a:cubicBezTo>
                    <a:cubicBezTo>
                      <a:pt x="1105" y="97"/>
                      <a:pt x="1069" y="79"/>
                      <a:pt x="1028" y="65"/>
                    </a:cubicBezTo>
                    <a:moveTo>
                      <a:pt x="1028" y="65"/>
                    </a:moveTo>
                    <a:cubicBezTo>
                      <a:pt x="1028" y="62"/>
                      <a:pt x="1024" y="66"/>
                      <a:pt x="1028" y="65"/>
                    </a:cubicBezTo>
                    <a:moveTo>
                      <a:pt x="993" y="66"/>
                    </a:moveTo>
                    <a:cubicBezTo>
                      <a:pt x="989" y="70"/>
                      <a:pt x="981" y="71"/>
                      <a:pt x="975" y="74"/>
                    </a:cubicBezTo>
                    <a:cubicBezTo>
                      <a:pt x="984" y="83"/>
                      <a:pt x="999" y="87"/>
                      <a:pt x="1009" y="95"/>
                    </a:cubicBezTo>
                    <a:cubicBezTo>
                      <a:pt x="1032" y="95"/>
                      <a:pt x="1054" y="102"/>
                      <a:pt x="1074" y="102"/>
                    </a:cubicBezTo>
                    <a:cubicBezTo>
                      <a:pt x="1048" y="89"/>
                      <a:pt x="1021" y="77"/>
                      <a:pt x="993" y="66"/>
                    </a:cubicBezTo>
                    <a:close/>
                    <a:moveTo>
                      <a:pt x="504" y="71"/>
                    </a:moveTo>
                    <a:cubicBezTo>
                      <a:pt x="503" y="71"/>
                      <a:pt x="504" y="72"/>
                      <a:pt x="504" y="71"/>
                    </a:cubicBezTo>
                    <a:close/>
                    <a:moveTo>
                      <a:pt x="502" y="72"/>
                    </a:moveTo>
                    <a:cubicBezTo>
                      <a:pt x="476" y="83"/>
                      <a:pt x="450" y="93"/>
                      <a:pt x="428" y="107"/>
                    </a:cubicBezTo>
                    <a:moveTo>
                      <a:pt x="428" y="107"/>
                    </a:moveTo>
                    <a:cubicBezTo>
                      <a:pt x="424" y="106"/>
                      <a:pt x="428" y="110"/>
                      <a:pt x="428" y="107"/>
                    </a:cubicBezTo>
                    <a:moveTo>
                      <a:pt x="428" y="107"/>
                    </a:moveTo>
                    <a:cubicBezTo>
                      <a:pt x="442" y="105"/>
                      <a:pt x="455" y="103"/>
                      <a:pt x="468" y="100"/>
                    </a:cubicBezTo>
                    <a:cubicBezTo>
                      <a:pt x="479" y="91"/>
                      <a:pt x="490" y="82"/>
                      <a:pt x="502" y="72"/>
                    </a:cubicBezTo>
                    <a:moveTo>
                      <a:pt x="502" y="72"/>
                    </a:moveTo>
                    <a:cubicBezTo>
                      <a:pt x="503" y="72"/>
                      <a:pt x="502" y="71"/>
                      <a:pt x="502" y="72"/>
                    </a:cubicBezTo>
                    <a:moveTo>
                      <a:pt x="544" y="73"/>
                    </a:moveTo>
                    <a:cubicBezTo>
                      <a:pt x="530" y="79"/>
                      <a:pt x="513" y="89"/>
                      <a:pt x="501" y="95"/>
                    </a:cubicBezTo>
                    <a:cubicBezTo>
                      <a:pt x="522" y="94"/>
                      <a:pt x="540" y="90"/>
                      <a:pt x="561" y="90"/>
                    </a:cubicBezTo>
                    <a:cubicBezTo>
                      <a:pt x="565" y="87"/>
                      <a:pt x="567" y="83"/>
                      <a:pt x="570" y="79"/>
                    </a:cubicBezTo>
                    <a:cubicBezTo>
                      <a:pt x="561" y="81"/>
                      <a:pt x="551" y="71"/>
                      <a:pt x="544" y="73"/>
                    </a:cubicBezTo>
                    <a:close/>
                    <a:moveTo>
                      <a:pt x="933" y="85"/>
                    </a:moveTo>
                    <a:cubicBezTo>
                      <a:pt x="948" y="90"/>
                      <a:pt x="970" y="89"/>
                      <a:pt x="988" y="92"/>
                    </a:cubicBezTo>
                    <a:cubicBezTo>
                      <a:pt x="981" y="71"/>
                      <a:pt x="952" y="78"/>
                      <a:pt x="933" y="85"/>
                    </a:cubicBezTo>
                    <a:close/>
                    <a:moveTo>
                      <a:pt x="569" y="86"/>
                    </a:moveTo>
                    <a:cubicBezTo>
                      <a:pt x="568" y="86"/>
                      <a:pt x="569" y="87"/>
                      <a:pt x="569" y="86"/>
                    </a:cubicBezTo>
                    <a:moveTo>
                      <a:pt x="569" y="86"/>
                    </a:moveTo>
                    <a:cubicBezTo>
                      <a:pt x="572" y="85"/>
                      <a:pt x="575" y="84"/>
                      <a:pt x="577" y="81"/>
                    </a:cubicBezTo>
                    <a:cubicBezTo>
                      <a:pt x="574" y="81"/>
                      <a:pt x="575" y="79"/>
                      <a:pt x="572" y="80"/>
                    </a:cubicBezTo>
                    <a:cubicBezTo>
                      <a:pt x="572" y="84"/>
                      <a:pt x="569" y="82"/>
                      <a:pt x="569" y="86"/>
                    </a:cubicBezTo>
                    <a:moveTo>
                      <a:pt x="573" y="88"/>
                    </a:moveTo>
                    <a:cubicBezTo>
                      <a:pt x="569" y="87"/>
                      <a:pt x="573" y="91"/>
                      <a:pt x="573" y="88"/>
                    </a:cubicBezTo>
                    <a:moveTo>
                      <a:pt x="573" y="88"/>
                    </a:moveTo>
                    <a:cubicBezTo>
                      <a:pt x="583" y="87"/>
                      <a:pt x="594" y="88"/>
                      <a:pt x="602" y="85"/>
                    </a:cubicBezTo>
                    <a:cubicBezTo>
                      <a:pt x="590" y="84"/>
                      <a:pt x="579" y="79"/>
                      <a:pt x="573" y="88"/>
                    </a:cubicBezTo>
                    <a:moveTo>
                      <a:pt x="1092" y="83"/>
                    </a:moveTo>
                    <a:cubicBezTo>
                      <a:pt x="1092" y="83"/>
                      <a:pt x="1093" y="84"/>
                      <a:pt x="1092" y="83"/>
                    </a:cubicBezTo>
                    <a:close/>
                    <a:moveTo>
                      <a:pt x="695" y="84"/>
                    </a:moveTo>
                    <a:cubicBezTo>
                      <a:pt x="694" y="87"/>
                      <a:pt x="692" y="89"/>
                      <a:pt x="690" y="92"/>
                    </a:cubicBezTo>
                    <a:cubicBezTo>
                      <a:pt x="710" y="92"/>
                      <a:pt x="729" y="93"/>
                      <a:pt x="750" y="93"/>
                    </a:cubicBezTo>
                    <a:cubicBezTo>
                      <a:pt x="750" y="88"/>
                      <a:pt x="752" y="87"/>
                      <a:pt x="751" y="83"/>
                    </a:cubicBezTo>
                    <a:cubicBezTo>
                      <a:pt x="732" y="82"/>
                      <a:pt x="715" y="85"/>
                      <a:pt x="695" y="84"/>
                    </a:cubicBezTo>
                    <a:close/>
                    <a:moveTo>
                      <a:pt x="753" y="94"/>
                    </a:moveTo>
                    <a:cubicBezTo>
                      <a:pt x="763" y="94"/>
                      <a:pt x="770" y="92"/>
                      <a:pt x="779" y="93"/>
                    </a:cubicBezTo>
                    <a:cubicBezTo>
                      <a:pt x="780" y="89"/>
                      <a:pt x="778" y="87"/>
                      <a:pt x="778" y="83"/>
                    </a:cubicBezTo>
                    <a:cubicBezTo>
                      <a:pt x="768" y="84"/>
                      <a:pt x="749" y="77"/>
                      <a:pt x="753" y="94"/>
                    </a:cubicBezTo>
                    <a:close/>
                    <a:moveTo>
                      <a:pt x="781" y="93"/>
                    </a:moveTo>
                    <a:cubicBezTo>
                      <a:pt x="792" y="92"/>
                      <a:pt x="805" y="94"/>
                      <a:pt x="814" y="92"/>
                    </a:cubicBezTo>
                    <a:cubicBezTo>
                      <a:pt x="812" y="90"/>
                      <a:pt x="811" y="87"/>
                      <a:pt x="810" y="84"/>
                    </a:cubicBezTo>
                    <a:cubicBezTo>
                      <a:pt x="800" y="84"/>
                      <a:pt x="792" y="82"/>
                      <a:pt x="781" y="83"/>
                    </a:cubicBezTo>
                    <a:cubicBezTo>
                      <a:pt x="781" y="86"/>
                      <a:pt x="781" y="89"/>
                      <a:pt x="781" y="93"/>
                    </a:cubicBezTo>
                    <a:close/>
                    <a:moveTo>
                      <a:pt x="1094" y="84"/>
                    </a:moveTo>
                    <a:cubicBezTo>
                      <a:pt x="1095" y="85"/>
                      <a:pt x="1094" y="84"/>
                      <a:pt x="1094" y="84"/>
                    </a:cubicBezTo>
                    <a:close/>
                    <a:moveTo>
                      <a:pt x="670" y="85"/>
                    </a:moveTo>
                    <a:cubicBezTo>
                      <a:pt x="671" y="88"/>
                      <a:pt x="668" y="87"/>
                      <a:pt x="669" y="90"/>
                    </a:cubicBezTo>
                    <a:cubicBezTo>
                      <a:pt x="675" y="90"/>
                      <a:pt x="681" y="91"/>
                      <a:pt x="688" y="91"/>
                    </a:cubicBezTo>
                    <a:cubicBezTo>
                      <a:pt x="688" y="88"/>
                      <a:pt x="691" y="86"/>
                      <a:pt x="692" y="84"/>
                    </a:cubicBezTo>
                    <a:cubicBezTo>
                      <a:pt x="685" y="84"/>
                      <a:pt x="678" y="85"/>
                      <a:pt x="670" y="85"/>
                    </a:cubicBezTo>
                    <a:close/>
                    <a:moveTo>
                      <a:pt x="818" y="92"/>
                    </a:moveTo>
                    <a:cubicBezTo>
                      <a:pt x="837" y="91"/>
                      <a:pt x="856" y="90"/>
                      <a:pt x="873" y="88"/>
                    </a:cubicBezTo>
                    <a:cubicBezTo>
                      <a:pt x="858" y="83"/>
                      <a:pt x="832" y="84"/>
                      <a:pt x="814" y="85"/>
                    </a:cubicBezTo>
                    <a:cubicBezTo>
                      <a:pt x="816" y="86"/>
                      <a:pt x="816" y="90"/>
                      <a:pt x="818" y="92"/>
                    </a:cubicBezTo>
                    <a:close/>
                    <a:moveTo>
                      <a:pt x="1096" y="85"/>
                    </a:moveTo>
                    <a:cubicBezTo>
                      <a:pt x="1096" y="85"/>
                      <a:pt x="1097" y="86"/>
                      <a:pt x="1096" y="85"/>
                    </a:cubicBezTo>
                    <a:close/>
                    <a:moveTo>
                      <a:pt x="639" y="88"/>
                    </a:moveTo>
                    <a:cubicBezTo>
                      <a:pt x="648" y="88"/>
                      <a:pt x="656" y="89"/>
                      <a:pt x="665" y="90"/>
                    </a:cubicBezTo>
                    <a:cubicBezTo>
                      <a:pt x="664" y="87"/>
                      <a:pt x="666" y="87"/>
                      <a:pt x="666" y="85"/>
                    </a:cubicBezTo>
                    <a:cubicBezTo>
                      <a:pt x="658" y="87"/>
                      <a:pt x="645" y="84"/>
                      <a:pt x="639" y="88"/>
                    </a:cubicBezTo>
                    <a:close/>
                    <a:moveTo>
                      <a:pt x="931" y="86"/>
                    </a:moveTo>
                    <a:cubicBezTo>
                      <a:pt x="930" y="85"/>
                      <a:pt x="923" y="84"/>
                      <a:pt x="922" y="86"/>
                    </a:cubicBezTo>
                    <a:cubicBezTo>
                      <a:pt x="926" y="85"/>
                      <a:pt x="929" y="89"/>
                      <a:pt x="931" y="86"/>
                    </a:cubicBezTo>
                    <a:close/>
                    <a:moveTo>
                      <a:pt x="988" y="86"/>
                    </a:moveTo>
                    <a:cubicBezTo>
                      <a:pt x="988" y="86"/>
                      <a:pt x="988" y="87"/>
                      <a:pt x="988" y="87"/>
                    </a:cubicBezTo>
                    <a:cubicBezTo>
                      <a:pt x="990" y="88"/>
                      <a:pt x="991" y="90"/>
                      <a:pt x="992" y="93"/>
                    </a:cubicBezTo>
                    <a:cubicBezTo>
                      <a:pt x="995" y="93"/>
                      <a:pt x="998" y="93"/>
                      <a:pt x="1000" y="93"/>
                    </a:cubicBezTo>
                    <a:moveTo>
                      <a:pt x="1000" y="93"/>
                    </a:moveTo>
                    <a:cubicBezTo>
                      <a:pt x="1001" y="94"/>
                      <a:pt x="1001" y="93"/>
                      <a:pt x="1000" y="93"/>
                    </a:cubicBezTo>
                    <a:moveTo>
                      <a:pt x="1000" y="93"/>
                    </a:moveTo>
                    <a:cubicBezTo>
                      <a:pt x="996" y="90"/>
                      <a:pt x="993" y="87"/>
                      <a:pt x="988" y="86"/>
                    </a:cubicBezTo>
                    <a:moveTo>
                      <a:pt x="988" y="86"/>
                    </a:moveTo>
                    <a:cubicBezTo>
                      <a:pt x="987" y="84"/>
                      <a:pt x="986" y="86"/>
                      <a:pt x="988" y="86"/>
                    </a:cubicBezTo>
                    <a:moveTo>
                      <a:pt x="1173" y="127"/>
                    </a:moveTo>
                    <a:cubicBezTo>
                      <a:pt x="1173" y="128"/>
                      <a:pt x="1174" y="128"/>
                      <a:pt x="1175" y="128"/>
                    </a:cubicBezTo>
                    <a:moveTo>
                      <a:pt x="1175" y="128"/>
                    </a:moveTo>
                    <a:cubicBezTo>
                      <a:pt x="1175" y="130"/>
                      <a:pt x="1176" y="128"/>
                      <a:pt x="1175" y="128"/>
                    </a:cubicBezTo>
                    <a:moveTo>
                      <a:pt x="1175" y="128"/>
                    </a:moveTo>
                    <a:cubicBezTo>
                      <a:pt x="1175" y="127"/>
                      <a:pt x="1174" y="127"/>
                      <a:pt x="1173" y="127"/>
                    </a:cubicBezTo>
                    <a:moveTo>
                      <a:pt x="1173" y="127"/>
                    </a:moveTo>
                    <a:cubicBezTo>
                      <a:pt x="1150" y="112"/>
                      <a:pt x="1124" y="95"/>
                      <a:pt x="1098" y="86"/>
                    </a:cubicBezTo>
                    <a:cubicBezTo>
                      <a:pt x="1125" y="98"/>
                      <a:pt x="1141" y="120"/>
                      <a:pt x="1173" y="127"/>
                    </a:cubicBezTo>
                    <a:moveTo>
                      <a:pt x="885" y="86"/>
                    </a:moveTo>
                    <a:cubicBezTo>
                      <a:pt x="882" y="86"/>
                      <a:pt x="877" y="85"/>
                      <a:pt x="875" y="87"/>
                    </a:cubicBezTo>
                    <a:cubicBezTo>
                      <a:pt x="877" y="88"/>
                      <a:pt x="885" y="90"/>
                      <a:pt x="885" y="86"/>
                    </a:cubicBezTo>
                    <a:close/>
                    <a:moveTo>
                      <a:pt x="430" y="89"/>
                    </a:moveTo>
                    <a:cubicBezTo>
                      <a:pt x="429" y="88"/>
                      <a:pt x="430" y="89"/>
                      <a:pt x="430" y="89"/>
                    </a:cubicBezTo>
                    <a:close/>
                    <a:moveTo>
                      <a:pt x="564" y="92"/>
                    </a:moveTo>
                    <a:cubicBezTo>
                      <a:pt x="535" y="128"/>
                      <a:pt x="514" y="173"/>
                      <a:pt x="497" y="221"/>
                    </a:cubicBezTo>
                    <a:cubicBezTo>
                      <a:pt x="502" y="220"/>
                      <a:pt x="508" y="220"/>
                      <a:pt x="513" y="219"/>
                    </a:cubicBezTo>
                    <a:cubicBezTo>
                      <a:pt x="545" y="174"/>
                      <a:pt x="578" y="131"/>
                      <a:pt x="619" y="95"/>
                    </a:cubicBezTo>
                    <a:cubicBezTo>
                      <a:pt x="620" y="94"/>
                      <a:pt x="628" y="90"/>
                      <a:pt x="624" y="89"/>
                    </a:cubicBezTo>
                    <a:cubicBezTo>
                      <a:pt x="604" y="86"/>
                      <a:pt x="584" y="91"/>
                      <a:pt x="564" y="92"/>
                    </a:cubicBezTo>
                    <a:close/>
                    <a:moveTo>
                      <a:pt x="1055" y="192"/>
                    </a:moveTo>
                    <a:cubicBezTo>
                      <a:pt x="1019" y="154"/>
                      <a:pt x="980" y="120"/>
                      <a:pt x="937" y="90"/>
                    </a:cubicBezTo>
                    <a:cubicBezTo>
                      <a:pt x="922" y="89"/>
                      <a:pt x="906" y="86"/>
                      <a:pt x="893" y="90"/>
                    </a:cubicBezTo>
                    <a:cubicBezTo>
                      <a:pt x="901" y="111"/>
                      <a:pt x="911" y="126"/>
                      <a:pt x="923" y="142"/>
                    </a:cubicBezTo>
                    <a:cubicBezTo>
                      <a:pt x="942" y="166"/>
                      <a:pt x="959" y="189"/>
                      <a:pt x="973" y="216"/>
                    </a:cubicBezTo>
                    <a:cubicBezTo>
                      <a:pt x="1006" y="219"/>
                      <a:pt x="1038" y="222"/>
                      <a:pt x="1069" y="226"/>
                    </a:cubicBezTo>
                    <a:cubicBezTo>
                      <a:pt x="1065" y="214"/>
                      <a:pt x="1059" y="204"/>
                      <a:pt x="1055" y="192"/>
                    </a:cubicBezTo>
                    <a:close/>
                    <a:moveTo>
                      <a:pt x="366" y="122"/>
                    </a:moveTo>
                    <a:cubicBezTo>
                      <a:pt x="394" y="118"/>
                      <a:pt x="410" y="101"/>
                      <a:pt x="429" y="89"/>
                    </a:cubicBezTo>
                    <a:cubicBezTo>
                      <a:pt x="407" y="99"/>
                      <a:pt x="386" y="110"/>
                      <a:pt x="366" y="122"/>
                    </a:cubicBezTo>
                    <a:close/>
                    <a:moveTo>
                      <a:pt x="631" y="90"/>
                    </a:moveTo>
                    <a:cubicBezTo>
                      <a:pt x="632" y="88"/>
                      <a:pt x="629" y="90"/>
                      <a:pt x="629" y="91"/>
                    </a:cubicBezTo>
                    <a:cubicBezTo>
                      <a:pt x="589" y="125"/>
                      <a:pt x="552" y="168"/>
                      <a:pt x="523" y="212"/>
                    </a:cubicBezTo>
                    <a:cubicBezTo>
                      <a:pt x="522" y="214"/>
                      <a:pt x="517" y="216"/>
                      <a:pt x="519" y="219"/>
                    </a:cubicBezTo>
                    <a:cubicBezTo>
                      <a:pt x="554" y="215"/>
                      <a:pt x="591" y="214"/>
                      <a:pt x="629" y="212"/>
                    </a:cubicBezTo>
                    <a:cubicBezTo>
                      <a:pt x="645" y="177"/>
                      <a:pt x="650" y="130"/>
                      <a:pt x="663" y="93"/>
                    </a:cubicBezTo>
                    <a:cubicBezTo>
                      <a:pt x="653" y="91"/>
                      <a:pt x="643" y="90"/>
                      <a:pt x="631" y="90"/>
                    </a:cubicBezTo>
                    <a:close/>
                    <a:moveTo>
                      <a:pt x="899" y="111"/>
                    </a:moveTo>
                    <a:cubicBezTo>
                      <a:pt x="900" y="112"/>
                      <a:pt x="900" y="111"/>
                      <a:pt x="899" y="111"/>
                    </a:cubicBezTo>
                    <a:moveTo>
                      <a:pt x="899" y="111"/>
                    </a:moveTo>
                    <a:cubicBezTo>
                      <a:pt x="897" y="103"/>
                      <a:pt x="893" y="97"/>
                      <a:pt x="891" y="90"/>
                    </a:cubicBezTo>
                    <a:cubicBezTo>
                      <a:pt x="886" y="90"/>
                      <a:pt x="882" y="89"/>
                      <a:pt x="880" y="92"/>
                    </a:cubicBezTo>
                    <a:cubicBezTo>
                      <a:pt x="887" y="97"/>
                      <a:pt x="892" y="105"/>
                      <a:pt x="899" y="111"/>
                    </a:cubicBezTo>
                    <a:moveTo>
                      <a:pt x="943" y="91"/>
                    </a:moveTo>
                    <a:cubicBezTo>
                      <a:pt x="979" y="114"/>
                      <a:pt x="1013" y="148"/>
                      <a:pt x="1044" y="177"/>
                    </a:cubicBezTo>
                    <a:cubicBezTo>
                      <a:pt x="1045" y="178"/>
                      <a:pt x="1047" y="183"/>
                      <a:pt x="1049" y="180"/>
                    </a:cubicBezTo>
                    <a:cubicBezTo>
                      <a:pt x="1032" y="150"/>
                      <a:pt x="1014" y="120"/>
                      <a:pt x="991" y="95"/>
                    </a:cubicBezTo>
                    <a:cubicBezTo>
                      <a:pt x="975" y="94"/>
                      <a:pt x="961" y="91"/>
                      <a:pt x="943" y="91"/>
                    </a:cubicBezTo>
                    <a:moveTo>
                      <a:pt x="943" y="91"/>
                    </a:moveTo>
                    <a:cubicBezTo>
                      <a:pt x="943" y="88"/>
                      <a:pt x="939" y="92"/>
                      <a:pt x="943" y="91"/>
                    </a:cubicBezTo>
                    <a:moveTo>
                      <a:pt x="904" y="120"/>
                    </a:moveTo>
                    <a:cubicBezTo>
                      <a:pt x="894" y="111"/>
                      <a:pt x="886" y="98"/>
                      <a:pt x="874" y="91"/>
                    </a:cubicBezTo>
                    <a:cubicBezTo>
                      <a:pt x="857" y="93"/>
                      <a:pt x="838" y="94"/>
                      <a:pt x="820" y="95"/>
                    </a:cubicBezTo>
                    <a:cubicBezTo>
                      <a:pt x="835" y="132"/>
                      <a:pt x="849" y="170"/>
                      <a:pt x="860" y="211"/>
                    </a:cubicBezTo>
                    <a:cubicBezTo>
                      <a:pt x="885" y="210"/>
                      <a:pt x="907" y="212"/>
                      <a:pt x="931" y="214"/>
                    </a:cubicBezTo>
                    <a:cubicBezTo>
                      <a:pt x="924" y="180"/>
                      <a:pt x="914" y="150"/>
                      <a:pt x="904" y="120"/>
                    </a:cubicBezTo>
                    <a:close/>
                    <a:moveTo>
                      <a:pt x="558" y="93"/>
                    </a:moveTo>
                    <a:cubicBezTo>
                      <a:pt x="558" y="92"/>
                      <a:pt x="559" y="93"/>
                      <a:pt x="558" y="93"/>
                    </a:cubicBezTo>
                    <a:close/>
                    <a:moveTo>
                      <a:pt x="492" y="99"/>
                    </a:moveTo>
                    <a:cubicBezTo>
                      <a:pt x="485" y="102"/>
                      <a:pt x="476" y="109"/>
                      <a:pt x="468" y="114"/>
                    </a:cubicBezTo>
                    <a:cubicBezTo>
                      <a:pt x="460" y="119"/>
                      <a:pt x="450" y="123"/>
                      <a:pt x="444" y="128"/>
                    </a:cubicBezTo>
                    <a:cubicBezTo>
                      <a:pt x="432" y="139"/>
                      <a:pt x="421" y="155"/>
                      <a:pt x="411" y="169"/>
                    </a:cubicBezTo>
                    <a:cubicBezTo>
                      <a:pt x="400" y="185"/>
                      <a:pt x="389" y="201"/>
                      <a:pt x="382" y="216"/>
                    </a:cubicBezTo>
                    <a:cubicBezTo>
                      <a:pt x="390" y="219"/>
                      <a:pt x="399" y="220"/>
                      <a:pt x="407" y="223"/>
                    </a:cubicBezTo>
                    <a:cubicBezTo>
                      <a:pt x="452" y="175"/>
                      <a:pt x="501" y="130"/>
                      <a:pt x="558" y="93"/>
                    </a:cubicBezTo>
                    <a:cubicBezTo>
                      <a:pt x="533" y="97"/>
                      <a:pt x="512" y="93"/>
                      <a:pt x="492" y="99"/>
                    </a:cubicBezTo>
                    <a:close/>
                    <a:moveTo>
                      <a:pt x="667" y="93"/>
                    </a:moveTo>
                    <a:cubicBezTo>
                      <a:pt x="661" y="115"/>
                      <a:pt x="652" y="139"/>
                      <a:pt x="650" y="163"/>
                    </a:cubicBezTo>
                    <a:cubicBezTo>
                      <a:pt x="660" y="138"/>
                      <a:pt x="673" y="116"/>
                      <a:pt x="685" y="94"/>
                    </a:cubicBezTo>
                    <a:cubicBezTo>
                      <a:pt x="678" y="94"/>
                      <a:pt x="674" y="92"/>
                      <a:pt x="667" y="93"/>
                    </a:cubicBezTo>
                    <a:close/>
                    <a:moveTo>
                      <a:pt x="639" y="211"/>
                    </a:moveTo>
                    <a:cubicBezTo>
                      <a:pt x="674" y="211"/>
                      <a:pt x="707" y="208"/>
                      <a:pt x="743" y="209"/>
                    </a:cubicBezTo>
                    <a:cubicBezTo>
                      <a:pt x="745" y="170"/>
                      <a:pt x="747" y="132"/>
                      <a:pt x="750" y="95"/>
                    </a:cubicBezTo>
                    <a:cubicBezTo>
                      <a:pt x="729" y="96"/>
                      <a:pt x="708" y="95"/>
                      <a:pt x="689" y="94"/>
                    </a:cubicBezTo>
                    <a:cubicBezTo>
                      <a:pt x="669" y="129"/>
                      <a:pt x="646" y="162"/>
                      <a:pt x="639" y="211"/>
                    </a:cubicBezTo>
                    <a:close/>
                    <a:moveTo>
                      <a:pt x="825" y="120"/>
                    </a:moveTo>
                    <a:cubicBezTo>
                      <a:pt x="823" y="113"/>
                      <a:pt x="819" y="96"/>
                      <a:pt x="811" y="95"/>
                    </a:cubicBezTo>
                    <a:cubicBezTo>
                      <a:pt x="803" y="93"/>
                      <a:pt x="791" y="98"/>
                      <a:pt x="782" y="95"/>
                    </a:cubicBezTo>
                    <a:cubicBezTo>
                      <a:pt x="784" y="133"/>
                      <a:pt x="786" y="171"/>
                      <a:pt x="787" y="209"/>
                    </a:cubicBezTo>
                    <a:cubicBezTo>
                      <a:pt x="811" y="208"/>
                      <a:pt x="832" y="210"/>
                      <a:pt x="855" y="210"/>
                    </a:cubicBezTo>
                    <a:cubicBezTo>
                      <a:pt x="848" y="183"/>
                      <a:pt x="836" y="148"/>
                      <a:pt x="825" y="120"/>
                    </a:cubicBezTo>
                    <a:close/>
                    <a:moveTo>
                      <a:pt x="499" y="96"/>
                    </a:moveTo>
                    <a:cubicBezTo>
                      <a:pt x="499" y="96"/>
                      <a:pt x="500" y="97"/>
                      <a:pt x="499" y="96"/>
                    </a:cubicBezTo>
                    <a:close/>
                    <a:moveTo>
                      <a:pt x="752" y="98"/>
                    </a:moveTo>
                    <a:cubicBezTo>
                      <a:pt x="750" y="135"/>
                      <a:pt x="747" y="171"/>
                      <a:pt x="746" y="209"/>
                    </a:cubicBezTo>
                    <a:cubicBezTo>
                      <a:pt x="758" y="209"/>
                      <a:pt x="771" y="209"/>
                      <a:pt x="784" y="209"/>
                    </a:cubicBezTo>
                    <a:cubicBezTo>
                      <a:pt x="783" y="170"/>
                      <a:pt x="781" y="133"/>
                      <a:pt x="779" y="95"/>
                    </a:cubicBezTo>
                    <a:cubicBezTo>
                      <a:pt x="771" y="97"/>
                      <a:pt x="756" y="92"/>
                      <a:pt x="752" y="98"/>
                    </a:cubicBezTo>
                    <a:close/>
                    <a:moveTo>
                      <a:pt x="1056" y="191"/>
                    </a:moveTo>
                    <a:cubicBezTo>
                      <a:pt x="1069" y="202"/>
                      <a:pt x="1077" y="217"/>
                      <a:pt x="1090" y="228"/>
                    </a:cubicBezTo>
                    <a:cubicBezTo>
                      <a:pt x="1115" y="224"/>
                      <a:pt x="1137" y="218"/>
                      <a:pt x="1159" y="212"/>
                    </a:cubicBezTo>
                    <a:cubicBezTo>
                      <a:pt x="1152" y="199"/>
                      <a:pt x="1138" y="190"/>
                      <a:pt x="1126" y="180"/>
                    </a:cubicBezTo>
                    <a:cubicBezTo>
                      <a:pt x="1101" y="159"/>
                      <a:pt x="1078" y="141"/>
                      <a:pt x="1049" y="122"/>
                    </a:cubicBezTo>
                    <a:cubicBezTo>
                      <a:pt x="1032" y="112"/>
                      <a:pt x="1016" y="96"/>
                      <a:pt x="996" y="96"/>
                    </a:cubicBezTo>
                    <a:cubicBezTo>
                      <a:pt x="1020" y="124"/>
                      <a:pt x="1040" y="155"/>
                      <a:pt x="1056" y="191"/>
                    </a:cubicBezTo>
                    <a:close/>
                    <a:moveTo>
                      <a:pt x="1095" y="150"/>
                    </a:moveTo>
                    <a:cubicBezTo>
                      <a:pt x="1112" y="165"/>
                      <a:pt x="1132" y="180"/>
                      <a:pt x="1149" y="195"/>
                    </a:cubicBezTo>
                    <a:cubicBezTo>
                      <a:pt x="1154" y="200"/>
                      <a:pt x="1159" y="209"/>
                      <a:pt x="1167" y="209"/>
                    </a:cubicBezTo>
                    <a:cubicBezTo>
                      <a:pt x="1146" y="171"/>
                      <a:pt x="1113" y="136"/>
                      <a:pt x="1081" y="107"/>
                    </a:cubicBezTo>
                    <a:cubicBezTo>
                      <a:pt x="1060" y="104"/>
                      <a:pt x="1036" y="99"/>
                      <a:pt x="1015" y="98"/>
                    </a:cubicBezTo>
                    <a:cubicBezTo>
                      <a:pt x="1044" y="113"/>
                      <a:pt x="1069" y="132"/>
                      <a:pt x="1095" y="150"/>
                    </a:cubicBezTo>
                    <a:close/>
                    <a:moveTo>
                      <a:pt x="555" y="99"/>
                    </a:moveTo>
                    <a:cubicBezTo>
                      <a:pt x="506" y="130"/>
                      <a:pt x="457" y="172"/>
                      <a:pt x="418" y="216"/>
                    </a:cubicBezTo>
                    <a:cubicBezTo>
                      <a:pt x="417" y="218"/>
                      <a:pt x="411" y="220"/>
                      <a:pt x="414" y="224"/>
                    </a:cubicBezTo>
                    <a:cubicBezTo>
                      <a:pt x="438" y="232"/>
                      <a:pt x="467" y="223"/>
                      <a:pt x="494" y="221"/>
                    </a:cubicBezTo>
                    <a:cubicBezTo>
                      <a:pt x="510" y="176"/>
                      <a:pt x="530" y="135"/>
                      <a:pt x="555" y="99"/>
                    </a:cubicBezTo>
                    <a:moveTo>
                      <a:pt x="555" y="99"/>
                    </a:moveTo>
                    <a:cubicBezTo>
                      <a:pt x="556" y="99"/>
                      <a:pt x="555" y="98"/>
                      <a:pt x="555" y="99"/>
                    </a:cubicBezTo>
                    <a:moveTo>
                      <a:pt x="484" y="101"/>
                    </a:moveTo>
                    <a:cubicBezTo>
                      <a:pt x="483" y="101"/>
                      <a:pt x="484" y="102"/>
                      <a:pt x="484" y="101"/>
                    </a:cubicBezTo>
                    <a:close/>
                    <a:moveTo>
                      <a:pt x="1118" y="101"/>
                    </a:moveTo>
                    <a:cubicBezTo>
                      <a:pt x="1119" y="103"/>
                      <a:pt x="1119" y="101"/>
                      <a:pt x="1118" y="101"/>
                    </a:cubicBezTo>
                    <a:moveTo>
                      <a:pt x="1118" y="101"/>
                    </a:moveTo>
                    <a:cubicBezTo>
                      <a:pt x="1118" y="100"/>
                      <a:pt x="1117" y="101"/>
                      <a:pt x="1118" y="101"/>
                    </a:cubicBezTo>
                    <a:moveTo>
                      <a:pt x="454" y="119"/>
                    </a:moveTo>
                    <a:cubicBezTo>
                      <a:pt x="452" y="119"/>
                      <a:pt x="454" y="120"/>
                      <a:pt x="454" y="119"/>
                    </a:cubicBezTo>
                    <a:moveTo>
                      <a:pt x="454" y="119"/>
                    </a:moveTo>
                    <a:cubicBezTo>
                      <a:pt x="464" y="113"/>
                      <a:pt x="474" y="108"/>
                      <a:pt x="483" y="101"/>
                    </a:cubicBezTo>
                    <a:cubicBezTo>
                      <a:pt x="466" y="100"/>
                      <a:pt x="462" y="111"/>
                      <a:pt x="454" y="119"/>
                    </a:cubicBezTo>
                    <a:moveTo>
                      <a:pt x="1120" y="103"/>
                    </a:moveTo>
                    <a:cubicBezTo>
                      <a:pt x="1120" y="103"/>
                      <a:pt x="1121" y="104"/>
                      <a:pt x="1120" y="103"/>
                    </a:cubicBezTo>
                    <a:close/>
                    <a:moveTo>
                      <a:pt x="1075" y="104"/>
                    </a:moveTo>
                    <a:cubicBezTo>
                      <a:pt x="1075" y="104"/>
                      <a:pt x="1076" y="105"/>
                      <a:pt x="1075" y="104"/>
                    </a:cubicBezTo>
                    <a:close/>
                    <a:moveTo>
                      <a:pt x="417" y="112"/>
                    </a:moveTo>
                    <a:cubicBezTo>
                      <a:pt x="407" y="115"/>
                      <a:pt x="396" y="125"/>
                      <a:pt x="386" y="131"/>
                    </a:cubicBezTo>
                    <a:cubicBezTo>
                      <a:pt x="357" y="148"/>
                      <a:pt x="335" y="165"/>
                      <a:pt x="317" y="191"/>
                    </a:cubicBezTo>
                    <a:cubicBezTo>
                      <a:pt x="325" y="195"/>
                      <a:pt x="332" y="200"/>
                      <a:pt x="342" y="203"/>
                    </a:cubicBezTo>
                    <a:cubicBezTo>
                      <a:pt x="374" y="176"/>
                      <a:pt x="406" y="149"/>
                      <a:pt x="442" y="127"/>
                    </a:cubicBezTo>
                    <a:cubicBezTo>
                      <a:pt x="445" y="123"/>
                      <a:pt x="449" y="119"/>
                      <a:pt x="453" y="115"/>
                    </a:cubicBezTo>
                    <a:cubicBezTo>
                      <a:pt x="455" y="112"/>
                      <a:pt x="466" y="105"/>
                      <a:pt x="461" y="104"/>
                    </a:cubicBezTo>
                    <a:cubicBezTo>
                      <a:pt x="446" y="109"/>
                      <a:pt x="430" y="107"/>
                      <a:pt x="417" y="112"/>
                    </a:cubicBezTo>
                    <a:close/>
                    <a:moveTo>
                      <a:pt x="1210" y="188"/>
                    </a:moveTo>
                    <a:cubicBezTo>
                      <a:pt x="1213" y="187"/>
                      <a:pt x="1214" y="184"/>
                      <a:pt x="1216" y="183"/>
                    </a:cubicBezTo>
                    <a:cubicBezTo>
                      <a:pt x="1210" y="171"/>
                      <a:pt x="1197" y="162"/>
                      <a:pt x="1185" y="152"/>
                    </a:cubicBezTo>
                    <a:cubicBezTo>
                      <a:pt x="1175" y="143"/>
                      <a:pt x="1164" y="130"/>
                      <a:pt x="1151" y="123"/>
                    </a:cubicBezTo>
                    <a:cubicBezTo>
                      <a:pt x="1135" y="116"/>
                      <a:pt x="1116" y="117"/>
                      <a:pt x="1097" y="110"/>
                    </a:cubicBezTo>
                    <a:cubicBezTo>
                      <a:pt x="1096" y="110"/>
                      <a:pt x="1094" y="110"/>
                      <a:pt x="1094" y="111"/>
                    </a:cubicBezTo>
                    <a:cubicBezTo>
                      <a:pt x="1136" y="132"/>
                      <a:pt x="1174" y="163"/>
                      <a:pt x="1210" y="188"/>
                    </a:cubicBezTo>
                    <a:close/>
                    <a:moveTo>
                      <a:pt x="1090" y="112"/>
                    </a:moveTo>
                    <a:cubicBezTo>
                      <a:pt x="1090" y="112"/>
                      <a:pt x="1090" y="113"/>
                      <a:pt x="1090" y="113"/>
                    </a:cubicBezTo>
                    <a:cubicBezTo>
                      <a:pt x="1124" y="138"/>
                      <a:pt x="1146" y="175"/>
                      <a:pt x="1173" y="207"/>
                    </a:cubicBezTo>
                    <a:cubicBezTo>
                      <a:pt x="1185" y="202"/>
                      <a:pt x="1198" y="198"/>
                      <a:pt x="1206" y="190"/>
                    </a:cubicBezTo>
                    <a:cubicBezTo>
                      <a:pt x="1170" y="161"/>
                      <a:pt x="1132" y="134"/>
                      <a:pt x="1090" y="112"/>
                    </a:cubicBezTo>
                    <a:moveTo>
                      <a:pt x="1090" y="112"/>
                    </a:moveTo>
                    <a:cubicBezTo>
                      <a:pt x="1090" y="110"/>
                      <a:pt x="1089" y="112"/>
                      <a:pt x="1090" y="112"/>
                    </a:cubicBezTo>
                    <a:moveTo>
                      <a:pt x="405" y="116"/>
                    </a:moveTo>
                    <a:cubicBezTo>
                      <a:pt x="389" y="116"/>
                      <a:pt x="383" y="126"/>
                      <a:pt x="374" y="134"/>
                    </a:cubicBezTo>
                    <a:moveTo>
                      <a:pt x="374" y="134"/>
                    </a:moveTo>
                    <a:cubicBezTo>
                      <a:pt x="373" y="134"/>
                      <a:pt x="372" y="135"/>
                      <a:pt x="371" y="136"/>
                    </a:cubicBezTo>
                    <a:moveTo>
                      <a:pt x="371" y="136"/>
                    </a:moveTo>
                    <a:cubicBezTo>
                      <a:pt x="370" y="136"/>
                      <a:pt x="370" y="136"/>
                      <a:pt x="370" y="137"/>
                    </a:cubicBezTo>
                    <a:moveTo>
                      <a:pt x="370" y="137"/>
                    </a:moveTo>
                    <a:cubicBezTo>
                      <a:pt x="369" y="137"/>
                      <a:pt x="370" y="138"/>
                      <a:pt x="370" y="137"/>
                    </a:cubicBezTo>
                    <a:moveTo>
                      <a:pt x="370" y="137"/>
                    </a:moveTo>
                    <a:cubicBezTo>
                      <a:pt x="371" y="137"/>
                      <a:pt x="371" y="136"/>
                      <a:pt x="371" y="136"/>
                    </a:cubicBezTo>
                    <a:moveTo>
                      <a:pt x="371" y="136"/>
                    </a:moveTo>
                    <a:cubicBezTo>
                      <a:pt x="373" y="136"/>
                      <a:pt x="374" y="135"/>
                      <a:pt x="374" y="134"/>
                    </a:cubicBezTo>
                    <a:moveTo>
                      <a:pt x="374" y="134"/>
                    </a:moveTo>
                    <a:cubicBezTo>
                      <a:pt x="385" y="129"/>
                      <a:pt x="395" y="122"/>
                      <a:pt x="405" y="116"/>
                    </a:cubicBezTo>
                    <a:moveTo>
                      <a:pt x="405" y="116"/>
                    </a:moveTo>
                    <a:cubicBezTo>
                      <a:pt x="409" y="117"/>
                      <a:pt x="405" y="113"/>
                      <a:pt x="405" y="116"/>
                    </a:cubicBezTo>
                    <a:moveTo>
                      <a:pt x="1142" y="119"/>
                    </a:moveTo>
                    <a:cubicBezTo>
                      <a:pt x="1142" y="118"/>
                      <a:pt x="1143" y="119"/>
                      <a:pt x="1142" y="119"/>
                    </a:cubicBezTo>
                    <a:close/>
                    <a:moveTo>
                      <a:pt x="365" y="119"/>
                    </a:moveTo>
                    <a:cubicBezTo>
                      <a:pt x="364" y="119"/>
                      <a:pt x="365" y="120"/>
                      <a:pt x="365" y="119"/>
                    </a:cubicBezTo>
                    <a:close/>
                    <a:moveTo>
                      <a:pt x="363" y="120"/>
                    </a:moveTo>
                    <a:cubicBezTo>
                      <a:pt x="361" y="121"/>
                      <a:pt x="363" y="122"/>
                      <a:pt x="363" y="120"/>
                    </a:cubicBezTo>
                    <a:moveTo>
                      <a:pt x="363" y="120"/>
                    </a:moveTo>
                    <a:cubicBezTo>
                      <a:pt x="364" y="120"/>
                      <a:pt x="363" y="119"/>
                      <a:pt x="363" y="120"/>
                    </a:cubicBezTo>
                    <a:moveTo>
                      <a:pt x="326" y="147"/>
                    </a:moveTo>
                    <a:cubicBezTo>
                      <a:pt x="312" y="157"/>
                      <a:pt x="291" y="166"/>
                      <a:pt x="308" y="182"/>
                    </a:cubicBezTo>
                    <a:cubicBezTo>
                      <a:pt x="333" y="161"/>
                      <a:pt x="362" y="143"/>
                      <a:pt x="385" y="120"/>
                    </a:cubicBezTo>
                    <a:cubicBezTo>
                      <a:pt x="360" y="124"/>
                      <a:pt x="343" y="136"/>
                      <a:pt x="326" y="147"/>
                    </a:cubicBezTo>
                    <a:close/>
                    <a:moveTo>
                      <a:pt x="360" y="122"/>
                    </a:moveTo>
                    <a:cubicBezTo>
                      <a:pt x="359" y="122"/>
                      <a:pt x="360" y="123"/>
                      <a:pt x="360" y="122"/>
                    </a:cubicBezTo>
                    <a:close/>
                    <a:moveTo>
                      <a:pt x="365" y="123"/>
                    </a:moveTo>
                    <a:cubicBezTo>
                      <a:pt x="364" y="123"/>
                      <a:pt x="365" y="124"/>
                      <a:pt x="365" y="123"/>
                    </a:cubicBezTo>
                    <a:close/>
                    <a:moveTo>
                      <a:pt x="357" y="124"/>
                    </a:moveTo>
                    <a:cubicBezTo>
                      <a:pt x="356" y="124"/>
                      <a:pt x="358" y="125"/>
                      <a:pt x="357" y="124"/>
                    </a:cubicBezTo>
                    <a:close/>
                    <a:moveTo>
                      <a:pt x="354" y="126"/>
                    </a:moveTo>
                    <a:cubicBezTo>
                      <a:pt x="354" y="126"/>
                      <a:pt x="355" y="127"/>
                      <a:pt x="354" y="126"/>
                    </a:cubicBezTo>
                    <a:close/>
                    <a:moveTo>
                      <a:pt x="910" y="129"/>
                    </a:moveTo>
                    <a:cubicBezTo>
                      <a:pt x="919" y="156"/>
                      <a:pt x="927" y="184"/>
                      <a:pt x="934" y="214"/>
                    </a:cubicBezTo>
                    <a:cubicBezTo>
                      <a:pt x="946" y="215"/>
                      <a:pt x="959" y="215"/>
                      <a:pt x="970" y="216"/>
                    </a:cubicBezTo>
                    <a:cubicBezTo>
                      <a:pt x="952" y="185"/>
                      <a:pt x="933" y="155"/>
                      <a:pt x="910" y="129"/>
                    </a:cubicBezTo>
                    <a:moveTo>
                      <a:pt x="910" y="129"/>
                    </a:moveTo>
                    <a:cubicBezTo>
                      <a:pt x="911" y="125"/>
                      <a:pt x="907" y="129"/>
                      <a:pt x="910" y="129"/>
                    </a:cubicBezTo>
                    <a:moveTo>
                      <a:pt x="1166" y="129"/>
                    </a:moveTo>
                    <a:cubicBezTo>
                      <a:pt x="1166" y="129"/>
                      <a:pt x="1167" y="130"/>
                      <a:pt x="1166" y="129"/>
                    </a:cubicBezTo>
                    <a:close/>
                    <a:moveTo>
                      <a:pt x="1222" y="166"/>
                    </a:moveTo>
                    <a:cubicBezTo>
                      <a:pt x="1218" y="155"/>
                      <a:pt x="1206" y="150"/>
                      <a:pt x="1198" y="144"/>
                    </a:cubicBezTo>
                    <a:cubicBezTo>
                      <a:pt x="1189" y="138"/>
                      <a:pt x="1180" y="130"/>
                      <a:pt x="1168" y="130"/>
                    </a:cubicBezTo>
                    <a:cubicBezTo>
                      <a:pt x="1187" y="141"/>
                      <a:pt x="1204" y="154"/>
                      <a:pt x="1222" y="166"/>
                    </a:cubicBezTo>
                    <a:close/>
                    <a:moveTo>
                      <a:pt x="1165" y="132"/>
                    </a:moveTo>
                    <a:cubicBezTo>
                      <a:pt x="1166" y="133"/>
                      <a:pt x="1165" y="132"/>
                      <a:pt x="1165" y="132"/>
                    </a:cubicBezTo>
                    <a:close/>
                    <a:moveTo>
                      <a:pt x="1169" y="134"/>
                    </a:moveTo>
                    <a:cubicBezTo>
                      <a:pt x="1187" y="147"/>
                      <a:pt x="1204" y="167"/>
                      <a:pt x="1220" y="178"/>
                    </a:cubicBezTo>
                    <a:cubicBezTo>
                      <a:pt x="1220" y="175"/>
                      <a:pt x="1223" y="174"/>
                      <a:pt x="1222" y="170"/>
                    </a:cubicBezTo>
                    <a:cubicBezTo>
                      <a:pt x="1206" y="157"/>
                      <a:pt x="1188" y="145"/>
                      <a:pt x="1169" y="134"/>
                    </a:cubicBezTo>
                    <a:moveTo>
                      <a:pt x="1169" y="134"/>
                    </a:moveTo>
                    <a:cubicBezTo>
                      <a:pt x="1168" y="132"/>
                      <a:pt x="1168" y="134"/>
                      <a:pt x="1169" y="134"/>
                    </a:cubicBezTo>
                    <a:moveTo>
                      <a:pt x="434" y="136"/>
                    </a:moveTo>
                    <a:cubicBezTo>
                      <a:pt x="433" y="136"/>
                      <a:pt x="433" y="136"/>
                      <a:pt x="433" y="137"/>
                    </a:cubicBezTo>
                    <a:moveTo>
                      <a:pt x="433" y="137"/>
                    </a:moveTo>
                    <a:cubicBezTo>
                      <a:pt x="401" y="157"/>
                      <a:pt x="372" y="180"/>
                      <a:pt x="345" y="205"/>
                    </a:cubicBezTo>
                    <a:cubicBezTo>
                      <a:pt x="357" y="209"/>
                      <a:pt x="367" y="213"/>
                      <a:pt x="379" y="215"/>
                    </a:cubicBezTo>
                    <a:cubicBezTo>
                      <a:pt x="394" y="187"/>
                      <a:pt x="413" y="162"/>
                      <a:pt x="433" y="137"/>
                    </a:cubicBezTo>
                    <a:moveTo>
                      <a:pt x="433" y="137"/>
                    </a:moveTo>
                    <a:cubicBezTo>
                      <a:pt x="434" y="137"/>
                      <a:pt x="434" y="136"/>
                      <a:pt x="434" y="136"/>
                    </a:cubicBezTo>
                    <a:moveTo>
                      <a:pt x="434" y="136"/>
                    </a:moveTo>
                    <a:cubicBezTo>
                      <a:pt x="435" y="135"/>
                      <a:pt x="434" y="135"/>
                      <a:pt x="434" y="136"/>
                    </a:cubicBezTo>
                    <a:moveTo>
                      <a:pt x="327" y="142"/>
                    </a:moveTo>
                    <a:cubicBezTo>
                      <a:pt x="327" y="141"/>
                      <a:pt x="328" y="142"/>
                      <a:pt x="327" y="142"/>
                    </a:cubicBezTo>
                    <a:close/>
                    <a:moveTo>
                      <a:pt x="325" y="143"/>
                    </a:moveTo>
                    <a:cubicBezTo>
                      <a:pt x="319" y="146"/>
                      <a:pt x="312" y="150"/>
                      <a:pt x="308" y="156"/>
                    </a:cubicBezTo>
                    <a:moveTo>
                      <a:pt x="308" y="156"/>
                    </a:moveTo>
                    <a:cubicBezTo>
                      <a:pt x="307" y="156"/>
                      <a:pt x="307" y="156"/>
                      <a:pt x="307" y="157"/>
                    </a:cubicBezTo>
                    <a:moveTo>
                      <a:pt x="307" y="157"/>
                    </a:moveTo>
                    <a:cubicBezTo>
                      <a:pt x="306" y="157"/>
                      <a:pt x="306" y="157"/>
                      <a:pt x="306" y="158"/>
                    </a:cubicBezTo>
                    <a:moveTo>
                      <a:pt x="306" y="158"/>
                    </a:moveTo>
                    <a:cubicBezTo>
                      <a:pt x="305" y="158"/>
                      <a:pt x="306" y="159"/>
                      <a:pt x="306" y="158"/>
                    </a:cubicBezTo>
                    <a:moveTo>
                      <a:pt x="306" y="158"/>
                    </a:moveTo>
                    <a:cubicBezTo>
                      <a:pt x="307" y="158"/>
                      <a:pt x="307" y="158"/>
                      <a:pt x="307" y="157"/>
                    </a:cubicBezTo>
                    <a:moveTo>
                      <a:pt x="307" y="157"/>
                    </a:moveTo>
                    <a:cubicBezTo>
                      <a:pt x="308" y="157"/>
                      <a:pt x="308" y="157"/>
                      <a:pt x="308" y="156"/>
                    </a:cubicBezTo>
                    <a:moveTo>
                      <a:pt x="308" y="156"/>
                    </a:moveTo>
                    <a:cubicBezTo>
                      <a:pt x="314" y="152"/>
                      <a:pt x="320" y="147"/>
                      <a:pt x="325" y="143"/>
                    </a:cubicBezTo>
                    <a:moveTo>
                      <a:pt x="325" y="143"/>
                    </a:moveTo>
                    <a:cubicBezTo>
                      <a:pt x="327" y="142"/>
                      <a:pt x="325" y="141"/>
                      <a:pt x="325" y="143"/>
                    </a:cubicBezTo>
                    <a:moveTo>
                      <a:pt x="338" y="163"/>
                    </a:moveTo>
                    <a:cubicBezTo>
                      <a:pt x="337" y="163"/>
                      <a:pt x="337" y="163"/>
                      <a:pt x="337" y="164"/>
                    </a:cubicBezTo>
                    <a:moveTo>
                      <a:pt x="337" y="164"/>
                    </a:moveTo>
                    <a:cubicBezTo>
                      <a:pt x="327" y="170"/>
                      <a:pt x="317" y="176"/>
                      <a:pt x="310" y="185"/>
                    </a:cubicBezTo>
                    <a:cubicBezTo>
                      <a:pt x="312" y="185"/>
                      <a:pt x="312" y="188"/>
                      <a:pt x="315" y="188"/>
                    </a:cubicBezTo>
                    <a:cubicBezTo>
                      <a:pt x="322" y="180"/>
                      <a:pt x="330" y="172"/>
                      <a:pt x="337" y="164"/>
                    </a:cubicBezTo>
                    <a:moveTo>
                      <a:pt x="337" y="164"/>
                    </a:moveTo>
                    <a:cubicBezTo>
                      <a:pt x="338" y="164"/>
                      <a:pt x="338" y="163"/>
                      <a:pt x="338" y="163"/>
                    </a:cubicBezTo>
                    <a:moveTo>
                      <a:pt x="338" y="163"/>
                    </a:moveTo>
                    <a:cubicBezTo>
                      <a:pt x="339" y="162"/>
                      <a:pt x="338" y="162"/>
                      <a:pt x="338" y="163"/>
                    </a:cubicBezTo>
                    <a:moveTo>
                      <a:pt x="648" y="165"/>
                    </a:moveTo>
                    <a:cubicBezTo>
                      <a:pt x="647" y="164"/>
                      <a:pt x="648" y="165"/>
                      <a:pt x="648" y="165"/>
                    </a:cubicBezTo>
                    <a:close/>
                    <a:moveTo>
                      <a:pt x="1279" y="213"/>
                    </a:moveTo>
                    <a:cubicBezTo>
                      <a:pt x="1279" y="213"/>
                      <a:pt x="1280" y="214"/>
                      <a:pt x="1280" y="214"/>
                    </a:cubicBezTo>
                    <a:moveTo>
                      <a:pt x="1280" y="214"/>
                    </a:moveTo>
                    <a:cubicBezTo>
                      <a:pt x="1280" y="214"/>
                      <a:pt x="1281" y="214"/>
                      <a:pt x="1281" y="215"/>
                    </a:cubicBezTo>
                    <a:moveTo>
                      <a:pt x="1281" y="215"/>
                    </a:moveTo>
                    <a:cubicBezTo>
                      <a:pt x="1281" y="215"/>
                      <a:pt x="1282" y="215"/>
                      <a:pt x="1282" y="215"/>
                    </a:cubicBezTo>
                    <a:moveTo>
                      <a:pt x="1282" y="215"/>
                    </a:moveTo>
                    <a:cubicBezTo>
                      <a:pt x="1282" y="216"/>
                      <a:pt x="1283" y="216"/>
                      <a:pt x="1283" y="216"/>
                    </a:cubicBezTo>
                    <a:moveTo>
                      <a:pt x="1283" y="216"/>
                    </a:moveTo>
                    <a:cubicBezTo>
                      <a:pt x="1283" y="217"/>
                      <a:pt x="1284" y="217"/>
                      <a:pt x="1284" y="217"/>
                    </a:cubicBezTo>
                    <a:moveTo>
                      <a:pt x="1284" y="217"/>
                    </a:moveTo>
                    <a:cubicBezTo>
                      <a:pt x="1284" y="218"/>
                      <a:pt x="1285" y="218"/>
                      <a:pt x="1285" y="218"/>
                    </a:cubicBezTo>
                    <a:moveTo>
                      <a:pt x="1285" y="218"/>
                    </a:moveTo>
                    <a:cubicBezTo>
                      <a:pt x="1285" y="219"/>
                      <a:pt x="1286" y="219"/>
                      <a:pt x="1286" y="219"/>
                    </a:cubicBezTo>
                    <a:moveTo>
                      <a:pt x="1286" y="219"/>
                    </a:moveTo>
                    <a:cubicBezTo>
                      <a:pt x="1286" y="220"/>
                      <a:pt x="1287" y="220"/>
                      <a:pt x="1287" y="220"/>
                    </a:cubicBezTo>
                    <a:moveTo>
                      <a:pt x="1287" y="220"/>
                    </a:moveTo>
                    <a:cubicBezTo>
                      <a:pt x="1288" y="222"/>
                      <a:pt x="1288" y="220"/>
                      <a:pt x="1287" y="220"/>
                    </a:cubicBezTo>
                    <a:moveTo>
                      <a:pt x="1287" y="220"/>
                    </a:moveTo>
                    <a:cubicBezTo>
                      <a:pt x="1287" y="219"/>
                      <a:pt x="1287" y="219"/>
                      <a:pt x="1286" y="219"/>
                    </a:cubicBezTo>
                    <a:moveTo>
                      <a:pt x="1286" y="219"/>
                    </a:moveTo>
                    <a:cubicBezTo>
                      <a:pt x="1286" y="219"/>
                      <a:pt x="1286" y="218"/>
                      <a:pt x="1285" y="218"/>
                    </a:cubicBezTo>
                    <a:moveTo>
                      <a:pt x="1285" y="218"/>
                    </a:moveTo>
                    <a:cubicBezTo>
                      <a:pt x="1285" y="218"/>
                      <a:pt x="1285" y="217"/>
                      <a:pt x="1284" y="217"/>
                    </a:cubicBezTo>
                    <a:moveTo>
                      <a:pt x="1284" y="217"/>
                    </a:moveTo>
                    <a:cubicBezTo>
                      <a:pt x="1284" y="217"/>
                      <a:pt x="1284" y="216"/>
                      <a:pt x="1283" y="216"/>
                    </a:cubicBezTo>
                    <a:moveTo>
                      <a:pt x="1283" y="216"/>
                    </a:moveTo>
                    <a:cubicBezTo>
                      <a:pt x="1283" y="216"/>
                      <a:pt x="1283" y="216"/>
                      <a:pt x="1282" y="215"/>
                    </a:cubicBezTo>
                    <a:moveTo>
                      <a:pt x="1282" y="215"/>
                    </a:moveTo>
                    <a:cubicBezTo>
                      <a:pt x="1283" y="215"/>
                      <a:pt x="1282" y="215"/>
                      <a:pt x="1281" y="215"/>
                    </a:cubicBezTo>
                    <a:moveTo>
                      <a:pt x="1281" y="215"/>
                    </a:moveTo>
                    <a:cubicBezTo>
                      <a:pt x="1282" y="214"/>
                      <a:pt x="1281" y="214"/>
                      <a:pt x="1280" y="214"/>
                    </a:cubicBezTo>
                    <a:moveTo>
                      <a:pt x="1280" y="214"/>
                    </a:moveTo>
                    <a:cubicBezTo>
                      <a:pt x="1281" y="213"/>
                      <a:pt x="1280" y="213"/>
                      <a:pt x="1279" y="213"/>
                    </a:cubicBezTo>
                    <a:moveTo>
                      <a:pt x="1279" y="213"/>
                    </a:moveTo>
                    <a:cubicBezTo>
                      <a:pt x="1262" y="195"/>
                      <a:pt x="1245" y="179"/>
                      <a:pt x="1225" y="165"/>
                    </a:cubicBezTo>
                    <a:cubicBezTo>
                      <a:pt x="1226" y="171"/>
                      <a:pt x="1233" y="175"/>
                      <a:pt x="1237" y="178"/>
                    </a:cubicBezTo>
                    <a:cubicBezTo>
                      <a:pt x="1251" y="189"/>
                      <a:pt x="1265" y="201"/>
                      <a:pt x="1279" y="213"/>
                    </a:cubicBezTo>
                    <a:moveTo>
                      <a:pt x="188" y="288"/>
                    </a:moveTo>
                    <a:cubicBezTo>
                      <a:pt x="205" y="283"/>
                      <a:pt x="212" y="269"/>
                      <a:pt x="223" y="257"/>
                    </a:cubicBezTo>
                    <a:cubicBezTo>
                      <a:pt x="250" y="230"/>
                      <a:pt x="277" y="206"/>
                      <a:pt x="305" y="183"/>
                    </a:cubicBezTo>
                    <a:cubicBezTo>
                      <a:pt x="301" y="179"/>
                      <a:pt x="300" y="173"/>
                      <a:pt x="298" y="167"/>
                    </a:cubicBezTo>
                    <a:cubicBezTo>
                      <a:pt x="257" y="204"/>
                      <a:pt x="219" y="243"/>
                      <a:pt x="188" y="288"/>
                    </a:cubicBezTo>
                    <a:close/>
                    <a:moveTo>
                      <a:pt x="1351" y="296"/>
                    </a:moveTo>
                    <a:cubicBezTo>
                      <a:pt x="1351" y="297"/>
                      <a:pt x="1352" y="297"/>
                      <a:pt x="1352" y="297"/>
                    </a:cubicBezTo>
                    <a:moveTo>
                      <a:pt x="1352" y="297"/>
                    </a:moveTo>
                    <a:cubicBezTo>
                      <a:pt x="1353" y="298"/>
                      <a:pt x="1354" y="297"/>
                      <a:pt x="1352" y="297"/>
                    </a:cubicBezTo>
                    <a:moveTo>
                      <a:pt x="1352" y="297"/>
                    </a:moveTo>
                    <a:cubicBezTo>
                      <a:pt x="1353" y="296"/>
                      <a:pt x="1352" y="296"/>
                      <a:pt x="1351" y="296"/>
                    </a:cubicBezTo>
                    <a:moveTo>
                      <a:pt x="1351" y="296"/>
                    </a:moveTo>
                    <a:cubicBezTo>
                      <a:pt x="1351" y="295"/>
                      <a:pt x="1351" y="293"/>
                      <a:pt x="1350" y="293"/>
                    </a:cubicBezTo>
                    <a:cubicBezTo>
                      <a:pt x="1320" y="252"/>
                      <a:pt x="1281" y="217"/>
                      <a:pt x="1241" y="185"/>
                    </a:cubicBezTo>
                    <a:cubicBezTo>
                      <a:pt x="1236" y="181"/>
                      <a:pt x="1231" y="174"/>
                      <a:pt x="1224" y="173"/>
                    </a:cubicBezTo>
                    <a:cubicBezTo>
                      <a:pt x="1218" y="183"/>
                      <a:pt x="1228" y="188"/>
                      <a:pt x="1233" y="194"/>
                    </a:cubicBezTo>
                    <a:cubicBezTo>
                      <a:pt x="1239" y="201"/>
                      <a:pt x="1244" y="208"/>
                      <a:pt x="1250" y="214"/>
                    </a:cubicBezTo>
                    <a:cubicBezTo>
                      <a:pt x="1267" y="233"/>
                      <a:pt x="1280" y="256"/>
                      <a:pt x="1300" y="274"/>
                    </a:cubicBezTo>
                    <a:cubicBezTo>
                      <a:pt x="1319" y="279"/>
                      <a:pt x="1335" y="288"/>
                      <a:pt x="1351" y="296"/>
                    </a:cubicBezTo>
                    <a:moveTo>
                      <a:pt x="1218" y="184"/>
                    </a:moveTo>
                    <a:cubicBezTo>
                      <a:pt x="1217" y="187"/>
                      <a:pt x="1213" y="188"/>
                      <a:pt x="1211" y="191"/>
                    </a:cubicBezTo>
                    <a:cubicBezTo>
                      <a:pt x="1231" y="205"/>
                      <a:pt x="1249" y="226"/>
                      <a:pt x="1267" y="239"/>
                    </a:cubicBezTo>
                    <a:cubicBezTo>
                      <a:pt x="1250" y="220"/>
                      <a:pt x="1237" y="199"/>
                      <a:pt x="1218" y="184"/>
                    </a:cubicBezTo>
                    <a:close/>
                    <a:moveTo>
                      <a:pt x="207" y="280"/>
                    </a:moveTo>
                    <a:cubicBezTo>
                      <a:pt x="206" y="280"/>
                      <a:pt x="207" y="281"/>
                      <a:pt x="207" y="280"/>
                    </a:cubicBezTo>
                    <a:moveTo>
                      <a:pt x="207" y="280"/>
                    </a:moveTo>
                    <a:cubicBezTo>
                      <a:pt x="225" y="274"/>
                      <a:pt x="241" y="267"/>
                      <a:pt x="260" y="263"/>
                    </a:cubicBezTo>
                    <a:cubicBezTo>
                      <a:pt x="272" y="244"/>
                      <a:pt x="285" y="224"/>
                      <a:pt x="299" y="206"/>
                    </a:cubicBezTo>
                    <a:cubicBezTo>
                      <a:pt x="304" y="200"/>
                      <a:pt x="311" y="196"/>
                      <a:pt x="312" y="189"/>
                    </a:cubicBezTo>
                    <a:cubicBezTo>
                      <a:pt x="306" y="183"/>
                      <a:pt x="301" y="190"/>
                      <a:pt x="297" y="193"/>
                    </a:cubicBezTo>
                    <a:cubicBezTo>
                      <a:pt x="268" y="218"/>
                      <a:pt x="231" y="250"/>
                      <a:pt x="207" y="280"/>
                    </a:cubicBezTo>
                    <a:moveTo>
                      <a:pt x="267" y="192"/>
                    </a:moveTo>
                    <a:cubicBezTo>
                      <a:pt x="266" y="192"/>
                      <a:pt x="266" y="193"/>
                      <a:pt x="266" y="193"/>
                    </a:cubicBezTo>
                    <a:moveTo>
                      <a:pt x="266" y="193"/>
                    </a:moveTo>
                    <a:cubicBezTo>
                      <a:pt x="265" y="193"/>
                      <a:pt x="265" y="194"/>
                      <a:pt x="265" y="194"/>
                    </a:cubicBezTo>
                    <a:moveTo>
                      <a:pt x="265" y="194"/>
                    </a:moveTo>
                    <a:cubicBezTo>
                      <a:pt x="264" y="194"/>
                      <a:pt x="264" y="195"/>
                      <a:pt x="264" y="195"/>
                    </a:cubicBezTo>
                    <a:moveTo>
                      <a:pt x="264" y="195"/>
                    </a:moveTo>
                    <a:cubicBezTo>
                      <a:pt x="263" y="195"/>
                      <a:pt x="263" y="196"/>
                      <a:pt x="263" y="196"/>
                    </a:cubicBezTo>
                    <a:moveTo>
                      <a:pt x="263" y="196"/>
                    </a:moveTo>
                    <a:cubicBezTo>
                      <a:pt x="262" y="196"/>
                      <a:pt x="262" y="197"/>
                      <a:pt x="262" y="197"/>
                    </a:cubicBezTo>
                    <a:moveTo>
                      <a:pt x="262" y="197"/>
                    </a:moveTo>
                    <a:cubicBezTo>
                      <a:pt x="261" y="197"/>
                      <a:pt x="261" y="198"/>
                      <a:pt x="261" y="198"/>
                    </a:cubicBezTo>
                    <a:moveTo>
                      <a:pt x="261" y="198"/>
                    </a:moveTo>
                    <a:cubicBezTo>
                      <a:pt x="222" y="229"/>
                      <a:pt x="189" y="265"/>
                      <a:pt x="159" y="305"/>
                    </a:cubicBezTo>
                    <a:moveTo>
                      <a:pt x="159" y="305"/>
                    </a:moveTo>
                    <a:cubicBezTo>
                      <a:pt x="158" y="305"/>
                      <a:pt x="158" y="305"/>
                      <a:pt x="158" y="306"/>
                    </a:cubicBezTo>
                    <a:moveTo>
                      <a:pt x="158" y="306"/>
                    </a:moveTo>
                    <a:cubicBezTo>
                      <a:pt x="157" y="306"/>
                      <a:pt x="158" y="307"/>
                      <a:pt x="158" y="306"/>
                    </a:cubicBezTo>
                    <a:moveTo>
                      <a:pt x="158" y="306"/>
                    </a:moveTo>
                    <a:cubicBezTo>
                      <a:pt x="159" y="306"/>
                      <a:pt x="159" y="305"/>
                      <a:pt x="159" y="305"/>
                    </a:cubicBezTo>
                    <a:moveTo>
                      <a:pt x="159" y="305"/>
                    </a:moveTo>
                    <a:cubicBezTo>
                      <a:pt x="167" y="301"/>
                      <a:pt x="173" y="295"/>
                      <a:pt x="182" y="292"/>
                    </a:cubicBezTo>
                    <a:cubicBezTo>
                      <a:pt x="205" y="258"/>
                      <a:pt x="232" y="227"/>
                      <a:pt x="261" y="198"/>
                    </a:cubicBezTo>
                    <a:moveTo>
                      <a:pt x="261" y="198"/>
                    </a:moveTo>
                    <a:cubicBezTo>
                      <a:pt x="262" y="198"/>
                      <a:pt x="262" y="198"/>
                      <a:pt x="262" y="197"/>
                    </a:cubicBezTo>
                    <a:moveTo>
                      <a:pt x="262" y="197"/>
                    </a:moveTo>
                    <a:cubicBezTo>
                      <a:pt x="263" y="197"/>
                      <a:pt x="263" y="197"/>
                      <a:pt x="263" y="196"/>
                    </a:cubicBezTo>
                    <a:moveTo>
                      <a:pt x="263" y="196"/>
                    </a:moveTo>
                    <a:cubicBezTo>
                      <a:pt x="264" y="196"/>
                      <a:pt x="264" y="196"/>
                      <a:pt x="264" y="195"/>
                    </a:cubicBezTo>
                    <a:moveTo>
                      <a:pt x="264" y="195"/>
                    </a:moveTo>
                    <a:cubicBezTo>
                      <a:pt x="265" y="195"/>
                      <a:pt x="265" y="195"/>
                      <a:pt x="265" y="194"/>
                    </a:cubicBezTo>
                    <a:moveTo>
                      <a:pt x="265" y="194"/>
                    </a:moveTo>
                    <a:cubicBezTo>
                      <a:pt x="266" y="195"/>
                      <a:pt x="266" y="194"/>
                      <a:pt x="266" y="193"/>
                    </a:cubicBezTo>
                    <a:moveTo>
                      <a:pt x="266" y="193"/>
                    </a:moveTo>
                    <a:cubicBezTo>
                      <a:pt x="266" y="194"/>
                      <a:pt x="267" y="193"/>
                      <a:pt x="267" y="192"/>
                    </a:cubicBezTo>
                    <a:moveTo>
                      <a:pt x="267" y="192"/>
                    </a:moveTo>
                    <a:cubicBezTo>
                      <a:pt x="268" y="192"/>
                      <a:pt x="267" y="191"/>
                      <a:pt x="267" y="192"/>
                    </a:cubicBezTo>
                    <a:moveTo>
                      <a:pt x="265" y="261"/>
                    </a:moveTo>
                    <a:cubicBezTo>
                      <a:pt x="263" y="261"/>
                      <a:pt x="265" y="262"/>
                      <a:pt x="265" y="261"/>
                    </a:cubicBezTo>
                    <a:moveTo>
                      <a:pt x="265" y="261"/>
                    </a:moveTo>
                    <a:cubicBezTo>
                      <a:pt x="274" y="259"/>
                      <a:pt x="281" y="256"/>
                      <a:pt x="291" y="255"/>
                    </a:cubicBezTo>
                    <a:cubicBezTo>
                      <a:pt x="305" y="236"/>
                      <a:pt x="324" y="222"/>
                      <a:pt x="340" y="205"/>
                    </a:cubicBezTo>
                    <a:cubicBezTo>
                      <a:pt x="330" y="202"/>
                      <a:pt x="323" y="196"/>
                      <a:pt x="315" y="192"/>
                    </a:cubicBezTo>
                    <a:cubicBezTo>
                      <a:pt x="296" y="214"/>
                      <a:pt x="279" y="236"/>
                      <a:pt x="265" y="261"/>
                    </a:cubicBezTo>
                    <a:moveTo>
                      <a:pt x="1208" y="192"/>
                    </a:moveTo>
                    <a:cubicBezTo>
                      <a:pt x="1198" y="200"/>
                      <a:pt x="1184" y="204"/>
                      <a:pt x="1173" y="211"/>
                    </a:cubicBezTo>
                    <a:cubicBezTo>
                      <a:pt x="1184" y="223"/>
                      <a:pt x="1187" y="240"/>
                      <a:pt x="1203" y="247"/>
                    </a:cubicBezTo>
                    <a:cubicBezTo>
                      <a:pt x="1215" y="253"/>
                      <a:pt x="1231" y="253"/>
                      <a:pt x="1246" y="257"/>
                    </a:cubicBezTo>
                    <a:cubicBezTo>
                      <a:pt x="1260" y="261"/>
                      <a:pt x="1274" y="266"/>
                      <a:pt x="1287" y="269"/>
                    </a:cubicBezTo>
                    <a:cubicBezTo>
                      <a:pt x="1267" y="238"/>
                      <a:pt x="1237" y="216"/>
                      <a:pt x="1208" y="192"/>
                    </a:cubicBezTo>
                    <a:close/>
                    <a:moveTo>
                      <a:pt x="637" y="198"/>
                    </a:moveTo>
                    <a:cubicBezTo>
                      <a:pt x="636" y="202"/>
                      <a:pt x="630" y="210"/>
                      <a:pt x="633" y="212"/>
                    </a:cubicBezTo>
                    <a:cubicBezTo>
                      <a:pt x="638" y="210"/>
                      <a:pt x="636" y="203"/>
                      <a:pt x="637" y="198"/>
                    </a:cubicBezTo>
                    <a:moveTo>
                      <a:pt x="637" y="198"/>
                    </a:moveTo>
                    <a:cubicBezTo>
                      <a:pt x="640" y="198"/>
                      <a:pt x="636" y="194"/>
                      <a:pt x="637" y="198"/>
                    </a:cubicBezTo>
                    <a:moveTo>
                      <a:pt x="1072" y="226"/>
                    </a:moveTo>
                    <a:cubicBezTo>
                      <a:pt x="1076" y="226"/>
                      <a:pt x="1083" y="228"/>
                      <a:pt x="1085" y="227"/>
                    </a:cubicBezTo>
                    <a:cubicBezTo>
                      <a:pt x="1077" y="219"/>
                      <a:pt x="1070" y="209"/>
                      <a:pt x="1062" y="201"/>
                    </a:cubicBezTo>
                    <a:cubicBezTo>
                      <a:pt x="1065" y="210"/>
                      <a:pt x="1069" y="217"/>
                      <a:pt x="1072" y="226"/>
                    </a:cubicBezTo>
                    <a:close/>
                    <a:moveTo>
                      <a:pt x="342" y="207"/>
                    </a:moveTo>
                    <a:cubicBezTo>
                      <a:pt x="327" y="222"/>
                      <a:pt x="310" y="236"/>
                      <a:pt x="296" y="253"/>
                    </a:cubicBezTo>
                    <a:cubicBezTo>
                      <a:pt x="319" y="247"/>
                      <a:pt x="343" y="243"/>
                      <a:pt x="366" y="239"/>
                    </a:cubicBezTo>
                    <a:cubicBezTo>
                      <a:pt x="370" y="231"/>
                      <a:pt x="374" y="225"/>
                      <a:pt x="377" y="217"/>
                    </a:cubicBezTo>
                    <a:cubicBezTo>
                      <a:pt x="364" y="215"/>
                      <a:pt x="354" y="210"/>
                      <a:pt x="342" y="207"/>
                    </a:cubicBezTo>
                    <a:close/>
                    <a:moveTo>
                      <a:pt x="745" y="212"/>
                    </a:moveTo>
                    <a:cubicBezTo>
                      <a:pt x="745" y="226"/>
                      <a:pt x="744" y="240"/>
                      <a:pt x="743" y="254"/>
                    </a:cubicBezTo>
                    <a:cubicBezTo>
                      <a:pt x="757" y="253"/>
                      <a:pt x="774" y="255"/>
                      <a:pt x="786" y="253"/>
                    </a:cubicBezTo>
                    <a:cubicBezTo>
                      <a:pt x="784" y="241"/>
                      <a:pt x="786" y="224"/>
                      <a:pt x="784" y="212"/>
                    </a:cubicBezTo>
                    <a:cubicBezTo>
                      <a:pt x="773" y="210"/>
                      <a:pt x="756" y="210"/>
                      <a:pt x="745" y="212"/>
                    </a:cubicBezTo>
                    <a:close/>
                    <a:moveTo>
                      <a:pt x="1176" y="220"/>
                    </a:moveTo>
                    <a:cubicBezTo>
                      <a:pt x="1176" y="221"/>
                      <a:pt x="1176" y="221"/>
                      <a:pt x="1177" y="221"/>
                    </a:cubicBezTo>
                    <a:moveTo>
                      <a:pt x="1177" y="221"/>
                    </a:moveTo>
                    <a:cubicBezTo>
                      <a:pt x="1177" y="223"/>
                      <a:pt x="1178" y="221"/>
                      <a:pt x="1177" y="221"/>
                    </a:cubicBezTo>
                    <a:moveTo>
                      <a:pt x="1177" y="221"/>
                    </a:moveTo>
                    <a:cubicBezTo>
                      <a:pt x="1177" y="220"/>
                      <a:pt x="1176" y="220"/>
                      <a:pt x="1176" y="220"/>
                    </a:cubicBezTo>
                    <a:moveTo>
                      <a:pt x="1176" y="220"/>
                    </a:moveTo>
                    <a:cubicBezTo>
                      <a:pt x="1174" y="216"/>
                      <a:pt x="1171" y="207"/>
                      <a:pt x="1166" y="213"/>
                    </a:cubicBezTo>
                    <a:cubicBezTo>
                      <a:pt x="1170" y="214"/>
                      <a:pt x="1172" y="218"/>
                      <a:pt x="1176" y="220"/>
                    </a:cubicBezTo>
                    <a:moveTo>
                      <a:pt x="639" y="214"/>
                    </a:moveTo>
                    <a:cubicBezTo>
                      <a:pt x="637" y="225"/>
                      <a:pt x="635" y="238"/>
                      <a:pt x="633" y="251"/>
                    </a:cubicBezTo>
                    <a:cubicBezTo>
                      <a:pt x="669" y="252"/>
                      <a:pt x="704" y="254"/>
                      <a:pt x="741" y="254"/>
                    </a:cubicBezTo>
                    <a:cubicBezTo>
                      <a:pt x="741" y="239"/>
                      <a:pt x="742" y="225"/>
                      <a:pt x="743" y="212"/>
                    </a:cubicBezTo>
                    <a:cubicBezTo>
                      <a:pt x="707" y="211"/>
                      <a:pt x="673" y="213"/>
                      <a:pt x="639" y="214"/>
                    </a:cubicBezTo>
                    <a:close/>
                    <a:moveTo>
                      <a:pt x="787" y="212"/>
                    </a:moveTo>
                    <a:cubicBezTo>
                      <a:pt x="786" y="227"/>
                      <a:pt x="789" y="239"/>
                      <a:pt x="788" y="254"/>
                    </a:cubicBezTo>
                    <a:cubicBezTo>
                      <a:pt x="815" y="254"/>
                      <a:pt x="840" y="252"/>
                      <a:pt x="867" y="252"/>
                    </a:cubicBezTo>
                    <a:cubicBezTo>
                      <a:pt x="863" y="238"/>
                      <a:pt x="860" y="225"/>
                      <a:pt x="856" y="213"/>
                    </a:cubicBezTo>
                    <a:cubicBezTo>
                      <a:pt x="834" y="212"/>
                      <a:pt x="811" y="211"/>
                      <a:pt x="787" y="212"/>
                    </a:cubicBezTo>
                    <a:close/>
                    <a:moveTo>
                      <a:pt x="870" y="251"/>
                    </a:moveTo>
                    <a:cubicBezTo>
                      <a:pt x="891" y="251"/>
                      <a:pt x="917" y="249"/>
                      <a:pt x="938" y="247"/>
                    </a:cubicBezTo>
                    <a:cubicBezTo>
                      <a:pt x="937" y="236"/>
                      <a:pt x="934" y="227"/>
                      <a:pt x="932" y="216"/>
                    </a:cubicBezTo>
                    <a:cubicBezTo>
                      <a:pt x="909" y="214"/>
                      <a:pt x="884" y="214"/>
                      <a:pt x="861" y="213"/>
                    </a:cubicBezTo>
                    <a:cubicBezTo>
                      <a:pt x="864" y="226"/>
                      <a:pt x="868" y="237"/>
                      <a:pt x="870" y="251"/>
                    </a:cubicBezTo>
                    <a:close/>
                    <a:moveTo>
                      <a:pt x="1190" y="244"/>
                    </a:moveTo>
                    <a:cubicBezTo>
                      <a:pt x="1191" y="246"/>
                      <a:pt x="1191" y="244"/>
                      <a:pt x="1190" y="244"/>
                    </a:cubicBezTo>
                    <a:moveTo>
                      <a:pt x="1190" y="244"/>
                    </a:moveTo>
                    <a:cubicBezTo>
                      <a:pt x="1184" y="231"/>
                      <a:pt x="1173" y="222"/>
                      <a:pt x="1162" y="213"/>
                    </a:cubicBezTo>
                    <a:cubicBezTo>
                      <a:pt x="1143" y="221"/>
                      <a:pt x="1120" y="224"/>
                      <a:pt x="1099" y="230"/>
                    </a:cubicBezTo>
                    <a:cubicBezTo>
                      <a:pt x="1131" y="233"/>
                      <a:pt x="1160" y="239"/>
                      <a:pt x="1190" y="244"/>
                    </a:cubicBezTo>
                    <a:moveTo>
                      <a:pt x="632" y="214"/>
                    </a:moveTo>
                    <a:cubicBezTo>
                      <a:pt x="625" y="223"/>
                      <a:pt x="622" y="237"/>
                      <a:pt x="618" y="250"/>
                    </a:cubicBezTo>
                    <a:cubicBezTo>
                      <a:pt x="622" y="250"/>
                      <a:pt x="626" y="250"/>
                      <a:pt x="630" y="250"/>
                    </a:cubicBezTo>
                    <a:cubicBezTo>
                      <a:pt x="631" y="238"/>
                      <a:pt x="633" y="225"/>
                      <a:pt x="635" y="214"/>
                    </a:cubicBezTo>
                    <a:cubicBezTo>
                      <a:pt x="634" y="214"/>
                      <a:pt x="633" y="214"/>
                      <a:pt x="632" y="214"/>
                    </a:cubicBezTo>
                    <a:close/>
                    <a:moveTo>
                      <a:pt x="515" y="222"/>
                    </a:moveTo>
                    <a:cubicBezTo>
                      <a:pt x="512" y="228"/>
                      <a:pt x="507" y="233"/>
                      <a:pt x="505" y="239"/>
                    </a:cubicBezTo>
                    <a:cubicBezTo>
                      <a:pt x="541" y="243"/>
                      <a:pt x="576" y="248"/>
                      <a:pt x="615" y="249"/>
                    </a:cubicBezTo>
                    <a:cubicBezTo>
                      <a:pt x="619" y="237"/>
                      <a:pt x="623" y="226"/>
                      <a:pt x="628" y="215"/>
                    </a:cubicBezTo>
                    <a:cubicBezTo>
                      <a:pt x="589" y="216"/>
                      <a:pt x="552" y="218"/>
                      <a:pt x="515" y="222"/>
                    </a:cubicBezTo>
                    <a:close/>
                    <a:moveTo>
                      <a:pt x="941" y="247"/>
                    </a:moveTo>
                    <a:cubicBezTo>
                      <a:pt x="956" y="246"/>
                      <a:pt x="972" y="245"/>
                      <a:pt x="986" y="242"/>
                    </a:cubicBezTo>
                    <a:cubicBezTo>
                      <a:pt x="980" y="235"/>
                      <a:pt x="978" y="225"/>
                      <a:pt x="971" y="219"/>
                    </a:cubicBezTo>
                    <a:cubicBezTo>
                      <a:pt x="960" y="218"/>
                      <a:pt x="947" y="217"/>
                      <a:pt x="935" y="216"/>
                    </a:cubicBezTo>
                    <a:cubicBezTo>
                      <a:pt x="936" y="227"/>
                      <a:pt x="939" y="236"/>
                      <a:pt x="941" y="247"/>
                    </a:cubicBezTo>
                    <a:close/>
                    <a:moveTo>
                      <a:pt x="370" y="238"/>
                    </a:moveTo>
                    <a:cubicBezTo>
                      <a:pt x="369" y="238"/>
                      <a:pt x="370" y="239"/>
                      <a:pt x="370" y="238"/>
                    </a:cubicBezTo>
                    <a:moveTo>
                      <a:pt x="370" y="238"/>
                    </a:moveTo>
                    <a:cubicBezTo>
                      <a:pt x="384" y="235"/>
                      <a:pt x="401" y="237"/>
                      <a:pt x="406" y="225"/>
                    </a:cubicBezTo>
                    <a:cubicBezTo>
                      <a:pt x="396" y="224"/>
                      <a:pt x="389" y="220"/>
                      <a:pt x="379" y="219"/>
                    </a:cubicBezTo>
                    <a:cubicBezTo>
                      <a:pt x="377" y="226"/>
                      <a:pt x="372" y="230"/>
                      <a:pt x="370" y="238"/>
                    </a:cubicBezTo>
                    <a:moveTo>
                      <a:pt x="989" y="242"/>
                    </a:moveTo>
                    <a:cubicBezTo>
                      <a:pt x="1017" y="239"/>
                      <a:pt x="1047" y="238"/>
                      <a:pt x="1071" y="230"/>
                    </a:cubicBezTo>
                    <a:cubicBezTo>
                      <a:pt x="1042" y="224"/>
                      <a:pt x="1008" y="222"/>
                      <a:pt x="976" y="219"/>
                    </a:cubicBezTo>
                    <a:cubicBezTo>
                      <a:pt x="980" y="227"/>
                      <a:pt x="984" y="235"/>
                      <a:pt x="989" y="242"/>
                    </a:cubicBezTo>
                    <a:close/>
                    <a:moveTo>
                      <a:pt x="497" y="223"/>
                    </a:moveTo>
                    <a:cubicBezTo>
                      <a:pt x="494" y="227"/>
                      <a:pt x="494" y="233"/>
                      <a:pt x="491" y="238"/>
                    </a:cubicBezTo>
                    <a:cubicBezTo>
                      <a:pt x="495" y="237"/>
                      <a:pt x="497" y="239"/>
                      <a:pt x="502" y="239"/>
                    </a:cubicBezTo>
                    <a:cubicBezTo>
                      <a:pt x="504" y="232"/>
                      <a:pt x="509" y="228"/>
                      <a:pt x="511" y="222"/>
                    </a:cubicBezTo>
                    <a:cubicBezTo>
                      <a:pt x="507" y="223"/>
                      <a:pt x="503" y="224"/>
                      <a:pt x="497" y="223"/>
                    </a:cubicBezTo>
                    <a:close/>
                    <a:moveTo>
                      <a:pt x="1178" y="224"/>
                    </a:moveTo>
                    <a:cubicBezTo>
                      <a:pt x="1177" y="224"/>
                      <a:pt x="1178" y="225"/>
                      <a:pt x="1178" y="224"/>
                    </a:cubicBezTo>
                    <a:close/>
                    <a:moveTo>
                      <a:pt x="445" y="231"/>
                    </a:moveTo>
                    <a:cubicBezTo>
                      <a:pt x="460" y="233"/>
                      <a:pt x="475" y="235"/>
                      <a:pt x="489" y="238"/>
                    </a:cubicBezTo>
                    <a:cubicBezTo>
                      <a:pt x="490" y="232"/>
                      <a:pt x="492" y="229"/>
                      <a:pt x="493" y="224"/>
                    </a:cubicBezTo>
                    <a:cubicBezTo>
                      <a:pt x="477" y="226"/>
                      <a:pt x="459" y="226"/>
                      <a:pt x="445" y="231"/>
                    </a:cubicBezTo>
                    <a:close/>
                    <a:moveTo>
                      <a:pt x="421" y="230"/>
                    </a:moveTo>
                    <a:cubicBezTo>
                      <a:pt x="423" y="230"/>
                      <a:pt x="429" y="229"/>
                      <a:pt x="424" y="229"/>
                    </a:cubicBezTo>
                    <a:cubicBezTo>
                      <a:pt x="419" y="228"/>
                      <a:pt x="414" y="227"/>
                      <a:pt x="409" y="226"/>
                    </a:cubicBezTo>
                    <a:cubicBezTo>
                      <a:pt x="407" y="229"/>
                      <a:pt x="404" y="230"/>
                      <a:pt x="403" y="233"/>
                    </a:cubicBezTo>
                    <a:cubicBezTo>
                      <a:pt x="409" y="232"/>
                      <a:pt x="416" y="231"/>
                      <a:pt x="421" y="230"/>
                    </a:cubicBezTo>
                    <a:close/>
                    <a:moveTo>
                      <a:pt x="1079" y="230"/>
                    </a:moveTo>
                    <a:cubicBezTo>
                      <a:pt x="1078" y="229"/>
                      <a:pt x="1073" y="228"/>
                      <a:pt x="1073" y="230"/>
                    </a:cubicBezTo>
                    <a:cubicBezTo>
                      <a:pt x="1074" y="231"/>
                      <a:pt x="1078" y="232"/>
                      <a:pt x="1079" y="230"/>
                    </a:cubicBezTo>
                    <a:close/>
                    <a:moveTo>
                      <a:pt x="309" y="418"/>
                    </a:moveTo>
                    <a:cubicBezTo>
                      <a:pt x="307" y="419"/>
                      <a:pt x="309" y="419"/>
                      <a:pt x="309" y="418"/>
                    </a:cubicBezTo>
                    <a:moveTo>
                      <a:pt x="309" y="418"/>
                    </a:moveTo>
                    <a:cubicBezTo>
                      <a:pt x="345" y="412"/>
                      <a:pt x="381" y="406"/>
                      <a:pt x="418" y="401"/>
                    </a:cubicBezTo>
                    <a:cubicBezTo>
                      <a:pt x="436" y="359"/>
                      <a:pt x="455" y="318"/>
                      <a:pt x="477" y="281"/>
                    </a:cubicBezTo>
                    <a:cubicBezTo>
                      <a:pt x="479" y="266"/>
                      <a:pt x="484" y="253"/>
                      <a:pt x="488" y="239"/>
                    </a:cubicBezTo>
                    <a:cubicBezTo>
                      <a:pt x="458" y="236"/>
                      <a:pt x="431" y="227"/>
                      <a:pt x="401" y="236"/>
                    </a:cubicBezTo>
                    <a:cubicBezTo>
                      <a:pt x="376" y="263"/>
                      <a:pt x="355" y="294"/>
                      <a:pt x="333" y="324"/>
                    </a:cubicBezTo>
                    <a:cubicBezTo>
                      <a:pt x="324" y="355"/>
                      <a:pt x="314" y="384"/>
                      <a:pt x="309" y="418"/>
                    </a:cubicBezTo>
                    <a:moveTo>
                      <a:pt x="1092" y="232"/>
                    </a:moveTo>
                    <a:cubicBezTo>
                      <a:pt x="1137" y="288"/>
                      <a:pt x="1175" y="350"/>
                      <a:pt x="1208" y="417"/>
                    </a:cubicBezTo>
                    <a:cubicBezTo>
                      <a:pt x="1224" y="419"/>
                      <a:pt x="1240" y="426"/>
                      <a:pt x="1256" y="425"/>
                    </a:cubicBezTo>
                    <a:cubicBezTo>
                      <a:pt x="1244" y="360"/>
                      <a:pt x="1220" y="299"/>
                      <a:pt x="1192" y="247"/>
                    </a:cubicBezTo>
                    <a:cubicBezTo>
                      <a:pt x="1159" y="242"/>
                      <a:pt x="1128" y="235"/>
                      <a:pt x="1092" y="232"/>
                    </a:cubicBezTo>
                    <a:moveTo>
                      <a:pt x="1092" y="232"/>
                    </a:moveTo>
                    <a:cubicBezTo>
                      <a:pt x="1092" y="230"/>
                      <a:pt x="1091" y="232"/>
                      <a:pt x="1092" y="232"/>
                    </a:cubicBezTo>
                    <a:moveTo>
                      <a:pt x="1104" y="252"/>
                    </a:moveTo>
                    <a:cubicBezTo>
                      <a:pt x="1096" y="241"/>
                      <a:pt x="1089" y="225"/>
                      <a:pt x="1075" y="235"/>
                    </a:cubicBezTo>
                    <a:cubicBezTo>
                      <a:pt x="1096" y="285"/>
                      <a:pt x="1109" y="342"/>
                      <a:pt x="1119" y="403"/>
                    </a:cubicBezTo>
                    <a:cubicBezTo>
                      <a:pt x="1148" y="406"/>
                      <a:pt x="1178" y="413"/>
                      <a:pt x="1205" y="415"/>
                    </a:cubicBezTo>
                    <a:cubicBezTo>
                      <a:pt x="1178" y="360"/>
                      <a:pt x="1141" y="300"/>
                      <a:pt x="1104" y="252"/>
                    </a:cubicBezTo>
                    <a:close/>
                    <a:moveTo>
                      <a:pt x="990" y="245"/>
                    </a:moveTo>
                    <a:cubicBezTo>
                      <a:pt x="1015" y="293"/>
                      <a:pt x="1038" y="342"/>
                      <a:pt x="1057" y="395"/>
                    </a:cubicBezTo>
                    <a:cubicBezTo>
                      <a:pt x="1077" y="398"/>
                      <a:pt x="1097" y="399"/>
                      <a:pt x="1116" y="403"/>
                    </a:cubicBezTo>
                    <a:cubicBezTo>
                      <a:pt x="1108" y="349"/>
                      <a:pt x="1096" y="297"/>
                      <a:pt x="1080" y="252"/>
                    </a:cubicBezTo>
                    <a:cubicBezTo>
                      <a:pt x="1078" y="246"/>
                      <a:pt x="1076" y="238"/>
                      <a:pt x="1070" y="235"/>
                    </a:cubicBezTo>
                    <a:cubicBezTo>
                      <a:pt x="1044" y="239"/>
                      <a:pt x="1018" y="243"/>
                      <a:pt x="990" y="245"/>
                    </a:cubicBezTo>
                    <a:close/>
                    <a:moveTo>
                      <a:pt x="368" y="240"/>
                    </a:moveTo>
                    <a:cubicBezTo>
                      <a:pt x="357" y="263"/>
                      <a:pt x="345" y="288"/>
                      <a:pt x="339" y="312"/>
                    </a:cubicBezTo>
                    <a:cubicBezTo>
                      <a:pt x="353" y="289"/>
                      <a:pt x="373" y="265"/>
                      <a:pt x="390" y="245"/>
                    </a:cubicBezTo>
                    <a:cubicBezTo>
                      <a:pt x="392" y="243"/>
                      <a:pt x="395" y="239"/>
                      <a:pt x="394" y="237"/>
                    </a:cubicBezTo>
                    <a:cubicBezTo>
                      <a:pt x="386" y="238"/>
                      <a:pt x="378" y="240"/>
                      <a:pt x="368" y="240"/>
                    </a:cubicBezTo>
                    <a:close/>
                    <a:moveTo>
                      <a:pt x="483" y="268"/>
                    </a:moveTo>
                    <a:cubicBezTo>
                      <a:pt x="480" y="268"/>
                      <a:pt x="484" y="272"/>
                      <a:pt x="483" y="268"/>
                    </a:cubicBezTo>
                    <a:moveTo>
                      <a:pt x="483" y="268"/>
                    </a:moveTo>
                    <a:cubicBezTo>
                      <a:pt x="489" y="260"/>
                      <a:pt x="494" y="251"/>
                      <a:pt x="499" y="241"/>
                    </a:cubicBezTo>
                    <a:cubicBezTo>
                      <a:pt x="496" y="241"/>
                      <a:pt x="494" y="240"/>
                      <a:pt x="490" y="240"/>
                    </a:cubicBezTo>
                    <a:cubicBezTo>
                      <a:pt x="488" y="250"/>
                      <a:pt x="484" y="258"/>
                      <a:pt x="483" y="268"/>
                    </a:cubicBezTo>
                    <a:moveTo>
                      <a:pt x="327" y="249"/>
                    </a:moveTo>
                    <a:cubicBezTo>
                      <a:pt x="315" y="252"/>
                      <a:pt x="301" y="252"/>
                      <a:pt x="294" y="256"/>
                    </a:cubicBezTo>
                    <a:cubicBezTo>
                      <a:pt x="288" y="259"/>
                      <a:pt x="279" y="270"/>
                      <a:pt x="273" y="277"/>
                    </a:cubicBezTo>
                    <a:cubicBezTo>
                      <a:pt x="242" y="313"/>
                      <a:pt x="211" y="348"/>
                      <a:pt x="198" y="402"/>
                    </a:cubicBezTo>
                    <a:cubicBezTo>
                      <a:pt x="222" y="411"/>
                      <a:pt x="245" y="420"/>
                      <a:pt x="271" y="426"/>
                    </a:cubicBezTo>
                    <a:cubicBezTo>
                      <a:pt x="285" y="399"/>
                      <a:pt x="300" y="372"/>
                      <a:pt x="316" y="347"/>
                    </a:cubicBezTo>
                    <a:cubicBezTo>
                      <a:pt x="321" y="339"/>
                      <a:pt x="328" y="330"/>
                      <a:pt x="332" y="322"/>
                    </a:cubicBezTo>
                    <a:cubicBezTo>
                      <a:pt x="344" y="296"/>
                      <a:pt x="348" y="268"/>
                      <a:pt x="365" y="243"/>
                    </a:cubicBezTo>
                    <a:cubicBezTo>
                      <a:pt x="364" y="243"/>
                      <a:pt x="365" y="241"/>
                      <a:pt x="364" y="241"/>
                    </a:cubicBezTo>
                    <a:cubicBezTo>
                      <a:pt x="353" y="243"/>
                      <a:pt x="340" y="246"/>
                      <a:pt x="327" y="249"/>
                    </a:cubicBezTo>
                    <a:close/>
                    <a:moveTo>
                      <a:pt x="504" y="242"/>
                    </a:moveTo>
                    <a:cubicBezTo>
                      <a:pt x="472" y="274"/>
                      <a:pt x="465" y="338"/>
                      <a:pt x="457" y="396"/>
                    </a:cubicBezTo>
                    <a:cubicBezTo>
                      <a:pt x="495" y="392"/>
                      <a:pt x="535" y="389"/>
                      <a:pt x="575" y="385"/>
                    </a:cubicBezTo>
                    <a:cubicBezTo>
                      <a:pt x="587" y="340"/>
                      <a:pt x="599" y="294"/>
                      <a:pt x="614" y="252"/>
                    </a:cubicBezTo>
                    <a:cubicBezTo>
                      <a:pt x="576" y="250"/>
                      <a:pt x="540" y="246"/>
                      <a:pt x="504" y="242"/>
                    </a:cubicBezTo>
                    <a:close/>
                    <a:moveTo>
                      <a:pt x="1194" y="244"/>
                    </a:moveTo>
                    <a:cubicBezTo>
                      <a:pt x="1194" y="245"/>
                      <a:pt x="1194" y="245"/>
                      <a:pt x="1195" y="245"/>
                    </a:cubicBezTo>
                    <a:moveTo>
                      <a:pt x="1195" y="245"/>
                    </a:moveTo>
                    <a:cubicBezTo>
                      <a:pt x="1196" y="247"/>
                      <a:pt x="1196" y="245"/>
                      <a:pt x="1195" y="245"/>
                    </a:cubicBezTo>
                    <a:moveTo>
                      <a:pt x="1195" y="245"/>
                    </a:moveTo>
                    <a:cubicBezTo>
                      <a:pt x="1195" y="244"/>
                      <a:pt x="1195" y="244"/>
                      <a:pt x="1194" y="244"/>
                    </a:cubicBezTo>
                    <a:moveTo>
                      <a:pt x="1194" y="244"/>
                    </a:moveTo>
                    <a:cubicBezTo>
                      <a:pt x="1193" y="243"/>
                      <a:pt x="1193" y="244"/>
                      <a:pt x="1194" y="244"/>
                    </a:cubicBezTo>
                    <a:moveTo>
                      <a:pt x="942" y="250"/>
                    </a:moveTo>
                    <a:cubicBezTo>
                      <a:pt x="949" y="294"/>
                      <a:pt x="955" y="339"/>
                      <a:pt x="960" y="386"/>
                    </a:cubicBezTo>
                    <a:cubicBezTo>
                      <a:pt x="991" y="389"/>
                      <a:pt x="1024" y="391"/>
                      <a:pt x="1054" y="395"/>
                    </a:cubicBezTo>
                    <a:cubicBezTo>
                      <a:pt x="1035" y="342"/>
                      <a:pt x="1013" y="293"/>
                      <a:pt x="988" y="246"/>
                    </a:cubicBezTo>
                    <a:cubicBezTo>
                      <a:pt x="972" y="247"/>
                      <a:pt x="957" y="249"/>
                      <a:pt x="942" y="250"/>
                    </a:cubicBezTo>
                    <a:close/>
                    <a:moveTo>
                      <a:pt x="1259" y="424"/>
                    </a:moveTo>
                    <a:cubicBezTo>
                      <a:pt x="1279" y="419"/>
                      <a:pt x="1296" y="412"/>
                      <a:pt x="1314" y="407"/>
                    </a:cubicBezTo>
                    <a:cubicBezTo>
                      <a:pt x="1282" y="347"/>
                      <a:pt x="1242" y="296"/>
                      <a:pt x="1198" y="249"/>
                    </a:cubicBezTo>
                    <a:cubicBezTo>
                      <a:pt x="1197" y="249"/>
                      <a:pt x="1196" y="249"/>
                      <a:pt x="1196" y="250"/>
                    </a:cubicBezTo>
                    <a:cubicBezTo>
                      <a:pt x="1224" y="301"/>
                      <a:pt x="1245" y="359"/>
                      <a:pt x="1259" y="424"/>
                    </a:cubicBezTo>
                    <a:close/>
                    <a:moveTo>
                      <a:pt x="871" y="255"/>
                    </a:moveTo>
                    <a:cubicBezTo>
                      <a:pt x="883" y="296"/>
                      <a:pt x="891" y="339"/>
                      <a:pt x="899" y="383"/>
                    </a:cubicBezTo>
                    <a:cubicBezTo>
                      <a:pt x="918" y="384"/>
                      <a:pt x="938" y="384"/>
                      <a:pt x="957" y="386"/>
                    </a:cubicBezTo>
                    <a:cubicBezTo>
                      <a:pt x="953" y="345"/>
                      <a:pt x="948" y="301"/>
                      <a:pt x="942" y="264"/>
                    </a:cubicBezTo>
                    <a:cubicBezTo>
                      <a:pt x="941" y="260"/>
                      <a:pt x="941" y="252"/>
                      <a:pt x="936" y="250"/>
                    </a:cubicBezTo>
                    <a:cubicBezTo>
                      <a:pt x="915" y="253"/>
                      <a:pt x="892" y="252"/>
                      <a:pt x="871" y="255"/>
                    </a:cubicBezTo>
                    <a:close/>
                    <a:moveTo>
                      <a:pt x="1317" y="405"/>
                    </a:moveTo>
                    <a:cubicBezTo>
                      <a:pt x="1328" y="400"/>
                      <a:pt x="1340" y="395"/>
                      <a:pt x="1350" y="388"/>
                    </a:cubicBezTo>
                    <a:cubicBezTo>
                      <a:pt x="1332" y="347"/>
                      <a:pt x="1314" y="307"/>
                      <a:pt x="1289" y="273"/>
                    </a:cubicBezTo>
                    <a:cubicBezTo>
                      <a:pt x="1263" y="264"/>
                      <a:pt x="1231" y="255"/>
                      <a:pt x="1204" y="251"/>
                    </a:cubicBezTo>
                    <a:cubicBezTo>
                      <a:pt x="1247" y="297"/>
                      <a:pt x="1284" y="348"/>
                      <a:pt x="1317" y="405"/>
                    </a:cubicBezTo>
                    <a:close/>
                    <a:moveTo>
                      <a:pt x="616" y="253"/>
                    </a:moveTo>
                    <a:cubicBezTo>
                      <a:pt x="602" y="296"/>
                      <a:pt x="589" y="340"/>
                      <a:pt x="578" y="385"/>
                    </a:cubicBezTo>
                    <a:cubicBezTo>
                      <a:pt x="591" y="385"/>
                      <a:pt x="603" y="384"/>
                      <a:pt x="617" y="383"/>
                    </a:cubicBezTo>
                    <a:cubicBezTo>
                      <a:pt x="619" y="338"/>
                      <a:pt x="624" y="295"/>
                      <a:pt x="630" y="253"/>
                    </a:cubicBezTo>
                    <a:cubicBezTo>
                      <a:pt x="625" y="254"/>
                      <a:pt x="618" y="252"/>
                      <a:pt x="616" y="253"/>
                    </a:cubicBezTo>
                    <a:close/>
                    <a:moveTo>
                      <a:pt x="632" y="256"/>
                    </a:moveTo>
                    <a:cubicBezTo>
                      <a:pt x="628" y="298"/>
                      <a:pt x="623" y="339"/>
                      <a:pt x="621" y="383"/>
                    </a:cubicBezTo>
                    <a:cubicBezTo>
                      <a:pt x="658" y="381"/>
                      <a:pt x="697" y="381"/>
                      <a:pt x="735" y="380"/>
                    </a:cubicBezTo>
                    <a:cubicBezTo>
                      <a:pt x="737" y="339"/>
                      <a:pt x="739" y="298"/>
                      <a:pt x="740" y="257"/>
                    </a:cubicBezTo>
                    <a:cubicBezTo>
                      <a:pt x="704" y="257"/>
                      <a:pt x="670" y="255"/>
                      <a:pt x="634" y="254"/>
                    </a:cubicBezTo>
                    <a:cubicBezTo>
                      <a:pt x="634" y="252"/>
                      <a:pt x="632" y="254"/>
                      <a:pt x="632" y="256"/>
                    </a:cubicBezTo>
                    <a:close/>
                    <a:moveTo>
                      <a:pt x="788" y="257"/>
                    </a:moveTo>
                    <a:cubicBezTo>
                      <a:pt x="789" y="297"/>
                      <a:pt x="790" y="338"/>
                      <a:pt x="790" y="380"/>
                    </a:cubicBezTo>
                    <a:cubicBezTo>
                      <a:pt x="825" y="380"/>
                      <a:pt x="860" y="381"/>
                      <a:pt x="894" y="383"/>
                    </a:cubicBezTo>
                    <a:cubicBezTo>
                      <a:pt x="888" y="338"/>
                      <a:pt x="878" y="296"/>
                      <a:pt x="868" y="255"/>
                    </a:cubicBezTo>
                    <a:cubicBezTo>
                      <a:pt x="841" y="255"/>
                      <a:pt x="815" y="257"/>
                      <a:pt x="788" y="257"/>
                    </a:cubicBezTo>
                    <a:close/>
                    <a:moveTo>
                      <a:pt x="744" y="257"/>
                    </a:moveTo>
                    <a:cubicBezTo>
                      <a:pt x="740" y="296"/>
                      <a:pt x="740" y="339"/>
                      <a:pt x="738" y="380"/>
                    </a:cubicBezTo>
                    <a:cubicBezTo>
                      <a:pt x="755" y="380"/>
                      <a:pt x="771" y="380"/>
                      <a:pt x="788" y="380"/>
                    </a:cubicBezTo>
                    <a:cubicBezTo>
                      <a:pt x="788" y="338"/>
                      <a:pt x="786" y="298"/>
                      <a:pt x="786" y="257"/>
                    </a:cubicBezTo>
                    <a:cubicBezTo>
                      <a:pt x="772" y="257"/>
                      <a:pt x="758" y="257"/>
                      <a:pt x="744" y="257"/>
                    </a:cubicBezTo>
                    <a:close/>
                    <a:moveTo>
                      <a:pt x="286" y="259"/>
                    </a:moveTo>
                    <a:cubicBezTo>
                      <a:pt x="277" y="260"/>
                      <a:pt x="270" y="263"/>
                      <a:pt x="262" y="264"/>
                    </a:cubicBezTo>
                    <a:cubicBezTo>
                      <a:pt x="249" y="285"/>
                      <a:pt x="237" y="306"/>
                      <a:pt x="227" y="329"/>
                    </a:cubicBezTo>
                    <a:moveTo>
                      <a:pt x="227" y="329"/>
                    </a:moveTo>
                    <a:cubicBezTo>
                      <a:pt x="226" y="329"/>
                      <a:pt x="227" y="330"/>
                      <a:pt x="226" y="331"/>
                    </a:cubicBezTo>
                    <a:moveTo>
                      <a:pt x="226" y="331"/>
                    </a:moveTo>
                    <a:cubicBezTo>
                      <a:pt x="225" y="331"/>
                      <a:pt x="226" y="332"/>
                      <a:pt x="226" y="331"/>
                    </a:cubicBezTo>
                    <a:moveTo>
                      <a:pt x="226" y="331"/>
                    </a:moveTo>
                    <a:cubicBezTo>
                      <a:pt x="227" y="331"/>
                      <a:pt x="227" y="330"/>
                      <a:pt x="227" y="329"/>
                    </a:cubicBezTo>
                    <a:moveTo>
                      <a:pt x="286" y="259"/>
                    </a:moveTo>
                    <a:cubicBezTo>
                      <a:pt x="266" y="281"/>
                      <a:pt x="246" y="305"/>
                      <a:pt x="227" y="329"/>
                    </a:cubicBezTo>
                    <a:moveTo>
                      <a:pt x="286" y="259"/>
                    </a:moveTo>
                    <a:cubicBezTo>
                      <a:pt x="287" y="258"/>
                      <a:pt x="286" y="258"/>
                      <a:pt x="286" y="259"/>
                    </a:cubicBezTo>
                    <a:moveTo>
                      <a:pt x="257" y="266"/>
                    </a:moveTo>
                    <a:cubicBezTo>
                      <a:pt x="237" y="271"/>
                      <a:pt x="219" y="278"/>
                      <a:pt x="201" y="286"/>
                    </a:cubicBezTo>
                    <a:cubicBezTo>
                      <a:pt x="180" y="309"/>
                      <a:pt x="160" y="334"/>
                      <a:pt x="143" y="361"/>
                    </a:cubicBezTo>
                    <a:cubicBezTo>
                      <a:pt x="152" y="377"/>
                      <a:pt x="168" y="386"/>
                      <a:pt x="184" y="394"/>
                    </a:cubicBezTo>
                    <a:cubicBezTo>
                      <a:pt x="194" y="377"/>
                      <a:pt x="205" y="359"/>
                      <a:pt x="218" y="344"/>
                    </a:cubicBezTo>
                    <a:cubicBezTo>
                      <a:pt x="228" y="316"/>
                      <a:pt x="243" y="291"/>
                      <a:pt x="257" y="266"/>
                    </a:cubicBezTo>
                    <a:moveTo>
                      <a:pt x="257" y="266"/>
                    </a:moveTo>
                    <a:cubicBezTo>
                      <a:pt x="258" y="266"/>
                      <a:pt x="257" y="265"/>
                      <a:pt x="257" y="266"/>
                    </a:cubicBezTo>
                    <a:moveTo>
                      <a:pt x="1292" y="270"/>
                    </a:moveTo>
                    <a:cubicBezTo>
                      <a:pt x="1293" y="272"/>
                      <a:pt x="1293" y="270"/>
                      <a:pt x="1292" y="270"/>
                    </a:cubicBezTo>
                    <a:moveTo>
                      <a:pt x="1292" y="270"/>
                    </a:moveTo>
                    <a:cubicBezTo>
                      <a:pt x="1291" y="269"/>
                      <a:pt x="1291" y="270"/>
                      <a:pt x="1292" y="270"/>
                    </a:cubicBezTo>
                    <a:moveTo>
                      <a:pt x="1295" y="275"/>
                    </a:moveTo>
                    <a:cubicBezTo>
                      <a:pt x="1316" y="310"/>
                      <a:pt x="1336" y="347"/>
                      <a:pt x="1351" y="387"/>
                    </a:cubicBezTo>
                    <a:cubicBezTo>
                      <a:pt x="1360" y="383"/>
                      <a:pt x="1368" y="378"/>
                      <a:pt x="1373" y="371"/>
                    </a:cubicBezTo>
                    <a:cubicBezTo>
                      <a:pt x="1349" y="337"/>
                      <a:pt x="1324" y="306"/>
                      <a:pt x="1298" y="275"/>
                    </a:cubicBezTo>
                    <a:cubicBezTo>
                      <a:pt x="1297" y="275"/>
                      <a:pt x="1296" y="275"/>
                      <a:pt x="1295" y="275"/>
                    </a:cubicBezTo>
                    <a:moveTo>
                      <a:pt x="1295" y="275"/>
                    </a:moveTo>
                    <a:cubicBezTo>
                      <a:pt x="1294" y="274"/>
                      <a:pt x="1294" y="275"/>
                      <a:pt x="1295" y="275"/>
                    </a:cubicBezTo>
                    <a:moveTo>
                      <a:pt x="1375" y="370"/>
                    </a:moveTo>
                    <a:cubicBezTo>
                      <a:pt x="1380" y="364"/>
                      <a:pt x="1385" y="359"/>
                      <a:pt x="1387" y="350"/>
                    </a:cubicBezTo>
                    <a:cubicBezTo>
                      <a:pt x="1378" y="334"/>
                      <a:pt x="1367" y="319"/>
                      <a:pt x="1357" y="303"/>
                    </a:cubicBezTo>
                    <a:cubicBezTo>
                      <a:pt x="1341" y="294"/>
                      <a:pt x="1322" y="283"/>
                      <a:pt x="1303" y="279"/>
                    </a:cubicBezTo>
                    <a:cubicBezTo>
                      <a:pt x="1330" y="307"/>
                      <a:pt x="1352" y="339"/>
                      <a:pt x="1375" y="370"/>
                    </a:cubicBezTo>
                    <a:close/>
                    <a:moveTo>
                      <a:pt x="194" y="289"/>
                    </a:moveTo>
                    <a:cubicBezTo>
                      <a:pt x="177" y="295"/>
                      <a:pt x="173" y="313"/>
                      <a:pt x="164" y="326"/>
                    </a:cubicBezTo>
                    <a:moveTo>
                      <a:pt x="164" y="326"/>
                    </a:moveTo>
                    <a:cubicBezTo>
                      <a:pt x="163" y="326"/>
                      <a:pt x="163" y="326"/>
                      <a:pt x="163" y="327"/>
                    </a:cubicBezTo>
                    <a:moveTo>
                      <a:pt x="163" y="327"/>
                    </a:moveTo>
                    <a:cubicBezTo>
                      <a:pt x="162" y="327"/>
                      <a:pt x="162" y="328"/>
                      <a:pt x="162" y="329"/>
                    </a:cubicBezTo>
                    <a:moveTo>
                      <a:pt x="162" y="329"/>
                    </a:moveTo>
                    <a:cubicBezTo>
                      <a:pt x="161" y="329"/>
                      <a:pt x="162" y="330"/>
                      <a:pt x="162" y="329"/>
                    </a:cubicBezTo>
                    <a:moveTo>
                      <a:pt x="162" y="329"/>
                    </a:moveTo>
                    <a:cubicBezTo>
                      <a:pt x="163" y="329"/>
                      <a:pt x="163" y="328"/>
                      <a:pt x="163" y="327"/>
                    </a:cubicBezTo>
                    <a:moveTo>
                      <a:pt x="163" y="327"/>
                    </a:moveTo>
                    <a:cubicBezTo>
                      <a:pt x="164" y="327"/>
                      <a:pt x="164" y="326"/>
                      <a:pt x="164" y="326"/>
                    </a:cubicBezTo>
                    <a:moveTo>
                      <a:pt x="164" y="326"/>
                    </a:moveTo>
                    <a:cubicBezTo>
                      <a:pt x="174" y="314"/>
                      <a:pt x="184" y="302"/>
                      <a:pt x="194" y="289"/>
                    </a:cubicBezTo>
                    <a:moveTo>
                      <a:pt x="194" y="289"/>
                    </a:moveTo>
                    <a:cubicBezTo>
                      <a:pt x="195" y="289"/>
                      <a:pt x="194" y="288"/>
                      <a:pt x="194" y="289"/>
                    </a:cubicBezTo>
                    <a:moveTo>
                      <a:pt x="472" y="295"/>
                    </a:moveTo>
                    <a:cubicBezTo>
                      <a:pt x="472" y="295"/>
                      <a:pt x="471" y="295"/>
                      <a:pt x="471" y="295"/>
                    </a:cubicBezTo>
                    <a:cubicBezTo>
                      <a:pt x="454" y="329"/>
                      <a:pt x="436" y="362"/>
                      <a:pt x="422" y="400"/>
                    </a:cubicBezTo>
                    <a:moveTo>
                      <a:pt x="422" y="400"/>
                    </a:moveTo>
                    <a:cubicBezTo>
                      <a:pt x="421" y="400"/>
                      <a:pt x="422" y="401"/>
                      <a:pt x="422" y="400"/>
                    </a:cubicBezTo>
                    <a:moveTo>
                      <a:pt x="422" y="400"/>
                    </a:moveTo>
                    <a:cubicBezTo>
                      <a:pt x="434" y="400"/>
                      <a:pt x="442" y="397"/>
                      <a:pt x="454" y="397"/>
                    </a:cubicBezTo>
                    <a:cubicBezTo>
                      <a:pt x="458" y="361"/>
                      <a:pt x="466" y="329"/>
                      <a:pt x="472" y="295"/>
                    </a:cubicBezTo>
                    <a:moveTo>
                      <a:pt x="472" y="295"/>
                    </a:moveTo>
                    <a:cubicBezTo>
                      <a:pt x="475" y="295"/>
                      <a:pt x="471" y="291"/>
                      <a:pt x="472" y="295"/>
                    </a:cubicBezTo>
                    <a:moveTo>
                      <a:pt x="178" y="297"/>
                    </a:moveTo>
                    <a:cubicBezTo>
                      <a:pt x="158" y="308"/>
                      <a:pt x="126" y="328"/>
                      <a:pt x="141" y="359"/>
                    </a:cubicBezTo>
                    <a:cubicBezTo>
                      <a:pt x="153" y="338"/>
                      <a:pt x="165" y="317"/>
                      <a:pt x="178" y="297"/>
                    </a:cubicBezTo>
                    <a:moveTo>
                      <a:pt x="178" y="297"/>
                    </a:moveTo>
                    <a:cubicBezTo>
                      <a:pt x="180" y="296"/>
                      <a:pt x="178" y="296"/>
                      <a:pt x="178" y="297"/>
                    </a:cubicBezTo>
                    <a:moveTo>
                      <a:pt x="1364" y="309"/>
                    </a:moveTo>
                    <a:cubicBezTo>
                      <a:pt x="1364" y="309"/>
                      <a:pt x="1364" y="310"/>
                      <a:pt x="1365" y="310"/>
                    </a:cubicBezTo>
                    <a:moveTo>
                      <a:pt x="1365" y="310"/>
                    </a:moveTo>
                    <a:cubicBezTo>
                      <a:pt x="1365" y="310"/>
                      <a:pt x="1365" y="310"/>
                      <a:pt x="1366" y="311"/>
                    </a:cubicBezTo>
                    <a:moveTo>
                      <a:pt x="1366" y="311"/>
                    </a:moveTo>
                    <a:cubicBezTo>
                      <a:pt x="1366" y="312"/>
                      <a:pt x="1366" y="312"/>
                      <a:pt x="1367" y="312"/>
                    </a:cubicBezTo>
                    <a:moveTo>
                      <a:pt x="1367" y="312"/>
                    </a:moveTo>
                    <a:cubicBezTo>
                      <a:pt x="1367" y="313"/>
                      <a:pt x="1367" y="313"/>
                      <a:pt x="1368" y="313"/>
                    </a:cubicBezTo>
                    <a:moveTo>
                      <a:pt x="1368" y="313"/>
                    </a:moveTo>
                    <a:cubicBezTo>
                      <a:pt x="1374" y="324"/>
                      <a:pt x="1380" y="335"/>
                      <a:pt x="1388" y="345"/>
                    </a:cubicBezTo>
                    <a:cubicBezTo>
                      <a:pt x="1386" y="330"/>
                      <a:pt x="1375" y="324"/>
                      <a:pt x="1368" y="313"/>
                    </a:cubicBezTo>
                    <a:moveTo>
                      <a:pt x="1368" y="313"/>
                    </a:moveTo>
                    <a:cubicBezTo>
                      <a:pt x="1368" y="313"/>
                      <a:pt x="1367" y="312"/>
                      <a:pt x="1367" y="312"/>
                    </a:cubicBezTo>
                    <a:moveTo>
                      <a:pt x="1367" y="312"/>
                    </a:moveTo>
                    <a:cubicBezTo>
                      <a:pt x="1367" y="311"/>
                      <a:pt x="1367" y="311"/>
                      <a:pt x="1366" y="311"/>
                    </a:cubicBezTo>
                    <a:moveTo>
                      <a:pt x="1366" y="311"/>
                    </a:moveTo>
                    <a:cubicBezTo>
                      <a:pt x="1366" y="310"/>
                      <a:pt x="1365" y="310"/>
                      <a:pt x="1365" y="310"/>
                    </a:cubicBezTo>
                    <a:moveTo>
                      <a:pt x="1365" y="310"/>
                    </a:moveTo>
                    <a:cubicBezTo>
                      <a:pt x="1365" y="309"/>
                      <a:pt x="1365" y="309"/>
                      <a:pt x="1364" y="309"/>
                    </a:cubicBezTo>
                    <a:moveTo>
                      <a:pt x="1364" y="309"/>
                    </a:moveTo>
                    <a:cubicBezTo>
                      <a:pt x="1363" y="307"/>
                      <a:pt x="1363" y="309"/>
                      <a:pt x="1364" y="309"/>
                    </a:cubicBezTo>
                    <a:moveTo>
                      <a:pt x="1379" y="323"/>
                    </a:moveTo>
                    <a:cubicBezTo>
                      <a:pt x="1380" y="324"/>
                      <a:pt x="1380" y="323"/>
                      <a:pt x="1379" y="323"/>
                    </a:cubicBezTo>
                    <a:moveTo>
                      <a:pt x="1379" y="323"/>
                    </a:moveTo>
                    <a:cubicBezTo>
                      <a:pt x="1379" y="322"/>
                      <a:pt x="1378" y="323"/>
                      <a:pt x="1379" y="323"/>
                    </a:cubicBezTo>
                    <a:moveTo>
                      <a:pt x="160" y="332"/>
                    </a:moveTo>
                    <a:cubicBezTo>
                      <a:pt x="159" y="332"/>
                      <a:pt x="160" y="333"/>
                      <a:pt x="160" y="332"/>
                    </a:cubicBezTo>
                    <a:moveTo>
                      <a:pt x="160" y="332"/>
                    </a:moveTo>
                    <a:cubicBezTo>
                      <a:pt x="161" y="331"/>
                      <a:pt x="160" y="330"/>
                      <a:pt x="160" y="332"/>
                    </a:cubicBezTo>
                    <a:moveTo>
                      <a:pt x="224" y="334"/>
                    </a:moveTo>
                    <a:cubicBezTo>
                      <a:pt x="224" y="333"/>
                      <a:pt x="225" y="334"/>
                      <a:pt x="224" y="334"/>
                    </a:cubicBezTo>
                    <a:close/>
                    <a:moveTo>
                      <a:pt x="326" y="336"/>
                    </a:moveTo>
                    <a:cubicBezTo>
                      <a:pt x="307" y="364"/>
                      <a:pt x="290" y="395"/>
                      <a:pt x="274" y="426"/>
                    </a:cubicBezTo>
                    <a:cubicBezTo>
                      <a:pt x="285" y="423"/>
                      <a:pt x="296" y="421"/>
                      <a:pt x="306" y="419"/>
                    </a:cubicBezTo>
                    <a:cubicBezTo>
                      <a:pt x="311" y="390"/>
                      <a:pt x="319" y="364"/>
                      <a:pt x="326" y="336"/>
                    </a:cubicBezTo>
                    <a:moveTo>
                      <a:pt x="326" y="336"/>
                    </a:moveTo>
                    <a:cubicBezTo>
                      <a:pt x="329" y="336"/>
                      <a:pt x="325" y="332"/>
                      <a:pt x="326" y="336"/>
                    </a:cubicBezTo>
                    <a:moveTo>
                      <a:pt x="44" y="524"/>
                    </a:moveTo>
                    <a:cubicBezTo>
                      <a:pt x="49" y="523"/>
                      <a:pt x="54" y="514"/>
                      <a:pt x="59" y="510"/>
                    </a:cubicBezTo>
                    <a:cubicBezTo>
                      <a:pt x="80" y="455"/>
                      <a:pt x="109" y="407"/>
                      <a:pt x="139" y="360"/>
                    </a:cubicBezTo>
                    <a:cubicBezTo>
                      <a:pt x="134" y="356"/>
                      <a:pt x="135" y="347"/>
                      <a:pt x="133" y="339"/>
                    </a:cubicBezTo>
                    <a:cubicBezTo>
                      <a:pt x="97" y="394"/>
                      <a:pt x="66" y="454"/>
                      <a:pt x="44" y="524"/>
                    </a:cubicBezTo>
                    <a:close/>
                    <a:moveTo>
                      <a:pt x="1483" y="528"/>
                    </a:moveTo>
                    <a:cubicBezTo>
                      <a:pt x="1482" y="532"/>
                      <a:pt x="1486" y="529"/>
                      <a:pt x="1483" y="528"/>
                    </a:cubicBezTo>
                    <a:moveTo>
                      <a:pt x="1483" y="528"/>
                    </a:moveTo>
                    <a:cubicBezTo>
                      <a:pt x="1460" y="465"/>
                      <a:pt x="1432" y="396"/>
                      <a:pt x="1393" y="347"/>
                    </a:cubicBezTo>
                    <a:cubicBezTo>
                      <a:pt x="1393" y="347"/>
                      <a:pt x="1391" y="343"/>
                      <a:pt x="1390" y="345"/>
                    </a:cubicBezTo>
                    <a:cubicBezTo>
                      <a:pt x="1401" y="371"/>
                      <a:pt x="1415" y="395"/>
                      <a:pt x="1425" y="421"/>
                    </a:cubicBezTo>
                    <a:cubicBezTo>
                      <a:pt x="1436" y="447"/>
                      <a:pt x="1448" y="473"/>
                      <a:pt x="1455" y="503"/>
                    </a:cubicBezTo>
                    <a:cubicBezTo>
                      <a:pt x="1466" y="510"/>
                      <a:pt x="1474" y="519"/>
                      <a:pt x="1483" y="528"/>
                    </a:cubicBezTo>
                    <a:moveTo>
                      <a:pt x="1376" y="374"/>
                    </a:moveTo>
                    <a:cubicBezTo>
                      <a:pt x="1396" y="402"/>
                      <a:pt x="1417" y="437"/>
                      <a:pt x="1432" y="470"/>
                    </a:cubicBezTo>
                    <a:cubicBezTo>
                      <a:pt x="1437" y="481"/>
                      <a:pt x="1440" y="496"/>
                      <a:pt x="1452" y="499"/>
                    </a:cubicBezTo>
                    <a:cubicBezTo>
                      <a:pt x="1435" y="446"/>
                      <a:pt x="1415" y="397"/>
                      <a:pt x="1389" y="354"/>
                    </a:cubicBezTo>
                    <a:cubicBezTo>
                      <a:pt x="1386" y="362"/>
                      <a:pt x="1380" y="367"/>
                      <a:pt x="1376" y="374"/>
                    </a:cubicBezTo>
                    <a:close/>
                    <a:moveTo>
                      <a:pt x="212" y="356"/>
                    </a:moveTo>
                    <a:cubicBezTo>
                      <a:pt x="212" y="355"/>
                      <a:pt x="213" y="356"/>
                      <a:pt x="212" y="356"/>
                    </a:cubicBezTo>
                    <a:close/>
                    <a:moveTo>
                      <a:pt x="211" y="358"/>
                    </a:moveTo>
                    <a:cubicBezTo>
                      <a:pt x="202" y="370"/>
                      <a:pt x="193" y="382"/>
                      <a:pt x="186" y="396"/>
                    </a:cubicBezTo>
                    <a:cubicBezTo>
                      <a:pt x="190" y="396"/>
                      <a:pt x="192" y="399"/>
                      <a:pt x="196" y="400"/>
                    </a:cubicBezTo>
                    <a:cubicBezTo>
                      <a:pt x="201" y="386"/>
                      <a:pt x="206" y="372"/>
                      <a:pt x="211" y="358"/>
                    </a:cubicBezTo>
                    <a:moveTo>
                      <a:pt x="211" y="358"/>
                    </a:moveTo>
                    <a:cubicBezTo>
                      <a:pt x="212" y="357"/>
                      <a:pt x="211" y="356"/>
                      <a:pt x="211" y="358"/>
                    </a:cubicBezTo>
                    <a:moveTo>
                      <a:pt x="94" y="487"/>
                    </a:moveTo>
                    <a:cubicBezTo>
                      <a:pt x="109" y="477"/>
                      <a:pt x="127" y="470"/>
                      <a:pt x="146" y="463"/>
                    </a:cubicBezTo>
                    <a:cubicBezTo>
                      <a:pt x="156" y="439"/>
                      <a:pt x="170" y="418"/>
                      <a:pt x="182" y="396"/>
                    </a:cubicBezTo>
                    <a:cubicBezTo>
                      <a:pt x="166" y="389"/>
                      <a:pt x="152" y="378"/>
                      <a:pt x="141" y="365"/>
                    </a:cubicBezTo>
                    <a:cubicBezTo>
                      <a:pt x="123" y="403"/>
                      <a:pt x="103" y="444"/>
                      <a:pt x="94" y="487"/>
                    </a:cubicBezTo>
                    <a:close/>
                    <a:moveTo>
                      <a:pt x="132" y="376"/>
                    </a:moveTo>
                    <a:cubicBezTo>
                      <a:pt x="132" y="375"/>
                      <a:pt x="133" y="376"/>
                      <a:pt x="132" y="376"/>
                    </a:cubicBezTo>
                    <a:close/>
                    <a:moveTo>
                      <a:pt x="1374" y="375"/>
                    </a:moveTo>
                    <a:cubicBezTo>
                      <a:pt x="1368" y="382"/>
                      <a:pt x="1359" y="386"/>
                      <a:pt x="1352" y="391"/>
                    </a:cubicBezTo>
                    <a:cubicBezTo>
                      <a:pt x="1362" y="413"/>
                      <a:pt x="1369" y="437"/>
                      <a:pt x="1375" y="462"/>
                    </a:cubicBezTo>
                    <a:cubicBezTo>
                      <a:pt x="1398" y="469"/>
                      <a:pt x="1420" y="482"/>
                      <a:pt x="1439" y="490"/>
                    </a:cubicBezTo>
                    <a:cubicBezTo>
                      <a:pt x="1419" y="450"/>
                      <a:pt x="1399" y="409"/>
                      <a:pt x="1374" y="375"/>
                    </a:cubicBezTo>
                    <a:close/>
                    <a:moveTo>
                      <a:pt x="131" y="378"/>
                    </a:moveTo>
                    <a:cubicBezTo>
                      <a:pt x="131" y="378"/>
                      <a:pt x="131" y="378"/>
                      <a:pt x="130" y="378"/>
                    </a:cubicBezTo>
                    <a:cubicBezTo>
                      <a:pt x="106" y="418"/>
                      <a:pt x="82" y="459"/>
                      <a:pt x="64" y="505"/>
                    </a:cubicBezTo>
                    <a:moveTo>
                      <a:pt x="64" y="505"/>
                    </a:moveTo>
                    <a:cubicBezTo>
                      <a:pt x="63" y="506"/>
                      <a:pt x="64" y="507"/>
                      <a:pt x="64" y="505"/>
                    </a:cubicBezTo>
                    <a:moveTo>
                      <a:pt x="64" y="505"/>
                    </a:moveTo>
                    <a:cubicBezTo>
                      <a:pt x="73" y="500"/>
                      <a:pt x="80" y="494"/>
                      <a:pt x="90" y="489"/>
                    </a:cubicBezTo>
                    <a:cubicBezTo>
                      <a:pt x="100" y="448"/>
                      <a:pt x="116" y="413"/>
                      <a:pt x="131" y="378"/>
                    </a:cubicBezTo>
                    <a:moveTo>
                      <a:pt x="131" y="378"/>
                    </a:moveTo>
                    <a:cubicBezTo>
                      <a:pt x="133" y="377"/>
                      <a:pt x="131" y="377"/>
                      <a:pt x="131" y="378"/>
                    </a:cubicBezTo>
                    <a:moveTo>
                      <a:pt x="620" y="385"/>
                    </a:moveTo>
                    <a:cubicBezTo>
                      <a:pt x="619" y="415"/>
                      <a:pt x="617" y="444"/>
                      <a:pt x="616" y="473"/>
                    </a:cubicBezTo>
                    <a:cubicBezTo>
                      <a:pt x="654" y="475"/>
                      <a:pt x="693" y="476"/>
                      <a:pt x="732" y="477"/>
                    </a:cubicBezTo>
                    <a:cubicBezTo>
                      <a:pt x="733" y="445"/>
                      <a:pt x="734" y="414"/>
                      <a:pt x="735" y="383"/>
                    </a:cubicBezTo>
                    <a:cubicBezTo>
                      <a:pt x="695" y="382"/>
                      <a:pt x="658" y="384"/>
                      <a:pt x="620" y="385"/>
                    </a:cubicBezTo>
                    <a:close/>
                    <a:moveTo>
                      <a:pt x="739" y="383"/>
                    </a:moveTo>
                    <a:cubicBezTo>
                      <a:pt x="736" y="412"/>
                      <a:pt x="736" y="445"/>
                      <a:pt x="735" y="477"/>
                    </a:cubicBezTo>
                    <a:cubicBezTo>
                      <a:pt x="753" y="477"/>
                      <a:pt x="771" y="477"/>
                      <a:pt x="789" y="477"/>
                    </a:cubicBezTo>
                    <a:cubicBezTo>
                      <a:pt x="789" y="445"/>
                      <a:pt x="787" y="415"/>
                      <a:pt x="788" y="383"/>
                    </a:cubicBezTo>
                    <a:cubicBezTo>
                      <a:pt x="772" y="383"/>
                      <a:pt x="755" y="383"/>
                      <a:pt x="739" y="383"/>
                    </a:cubicBezTo>
                    <a:close/>
                    <a:moveTo>
                      <a:pt x="792" y="383"/>
                    </a:moveTo>
                    <a:cubicBezTo>
                      <a:pt x="790" y="412"/>
                      <a:pt x="791" y="446"/>
                      <a:pt x="791" y="477"/>
                    </a:cubicBezTo>
                    <a:cubicBezTo>
                      <a:pt x="831" y="476"/>
                      <a:pt x="871" y="475"/>
                      <a:pt x="910" y="473"/>
                    </a:cubicBezTo>
                    <a:cubicBezTo>
                      <a:pt x="905" y="443"/>
                      <a:pt x="901" y="414"/>
                      <a:pt x="895" y="385"/>
                    </a:cubicBezTo>
                    <a:cubicBezTo>
                      <a:pt x="862" y="384"/>
                      <a:pt x="827" y="382"/>
                      <a:pt x="792" y="383"/>
                    </a:cubicBezTo>
                    <a:close/>
                    <a:moveTo>
                      <a:pt x="616" y="385"/>
                    </a:moveTo>
                    <a:cubicBezTo>
                      <a:pt x="616" y="385"/>
                      <a:pt x="615" y="385"/>
                      <a:pt x="615" y="385"/>
                    </a:cubicBezTo>
                    <a:cubicBezTo>
                      <a:pt x="603" y="387"/>
                      <a:pt x="589" y="387"/>
                      <a:pt x="577" y="388"/>
                    </a:cubicBezTo>
                    <a:cubicBezTo>
                      <a:pt x="571" y="416"/>
                      <a:pt x="564" y="441"/>
                      <a:pt x="559" y="470"/>
                    </a:cubicBezTo>
                    <a:cubicBezTo>
                      <a:pt x="578" y="470"/>
                      <a:pt x="595" y="472"/>
                      <a:pt x="613" y="473"/>
                    </a:cubicBezTo>
                    <a:cubicBezTo>
                      <a:pt x="612" y="443"/>
                      <a:pt x="617" y="409"/>
                      <a:pt x="616" y="385"/>
                    </a:cubicBezTo>
                    <a:close/>
                    <a:moveTo>
                      <a:pt x="914" y="473"/>
                    </a:moveTo>
                    <a:cubicBezTo>
                      <a:pt x="930" y="472"/>
                      <a:pt x="946" y="470"/>
                      <a:pt x="963" y="470"/>
                    </a:cubicBezTo>
                    <a:cubicBezTo>
                      <a:pt x="960" y="443"/>
                      <a:pt x="960" y="414"/>
                      <a:pt x="957" y="388"/>
                    </a:cubicBezTo>
                    <a:cubicBezTo>
                      <a:pt x="937" y="388"/>
                      <a:pt x="919" y="386"/>
                      <a:pt x="900" y="385"/>
                    </a:cubicBezTo>
                    <a:cubicBezTo>
                      <a:pt x="904" y="415"/>
                      <a:pt x="910" y="442"/>
                      <a:pt x="914" y="473"/>
                    </a:cubicBezTo>
                    <a:close/>
                    <a:moveTo>
                      <a:pt x="456" y="399"/>
                    </a:moveTo>
                    <a:cubicBezTo>
                      <a:pt x="454" y="419"/>
                      <a:pt x="451" y="438"/>
                      <a:pt x="450" y="459"/>
                    </a:cubicBezTo>
                    <a:cubicBezTo>
                      <a:pt x="486" y="462"/>
                      <a:pt x="520" y="467"/>
                      <a:pt x="557" y="469"/>
                    </a:cubicBezTo>
                    <a:cubicBezTo>
                      <a:pt x="561" y="441"/>
                      <a:pt x="569" y="416"/>
                      <a:pt x="574" y="388"/>
                    </a:cubicBezTo>
                    <a:cubicBezTo>
                      <a:pt x="534" y="391"/>
                      <a:pt x="494" y="394"/>
                      <a:pt x="456" y="399"/>
                    </a:cubicBezTo>
                    <a:close/>
                    <a:moveTo>
                      <a:pt x="960" y="389"/>
                    </a:moveTo>
                    <a:cubicBezTo>
                      <a:pt x="962" y="415"/>
                      <a:pt x="964" y="441"/>
                      <a:pt x="965" y="469"/>
                    </a:cubicBezTo>
                    <a:cubicBezTo>
                      <a:pt x="1003" y="467"/>
                      <a:pt x="1042" y="464"/>
                      <a:pt x="1076" y="457"/>
                    </a:cubicBezTo>
                    <a:cubicBezTo>
                      <a:pt x="1068" y="438"/>
                      <a:pt x="1062" y="417"/>
                      <a:pt x="1055" y="397"/>
                    </a:cubicBezTo>
                    <a:cubicBezTo>
                      <a:pt x="1023" y="395"/>
                      <a:pt x="993" y="391"/>
                      <a:pt x="960" y="389"/>
                    </a:cubicBezTo>
                    <a:close/>
                    <a:moveTo>
                      <a:pt x="1349" y="392"/>
                    </a:moveTo>
                    <a:cubicBezTo>
                      <a:pt x="1340" y="398"/>
                      <a:pt x="1329" y="402"/>
                      <a:pt x="1319" y="407"/>
                    </a:cubicBezTo>
                    <a:cubicBezTo>
                      <a:pt x="1327" y="421"/>
                      <a:pt x="1335" y="436"/>
                      <a:pt x="1343" y="451"/>
                    </a:cubicBezTo>
                    <a:cubicBezTo>
                      <a:pt x="1354" y="453"/>
                      <a:pt x="1362" y="458"/>
                      <a:pt x="1373" y="460"/>
                    </a:cubicBezTo>
                    <a:cubicBezTo>
                      <a:pt x="1366" y="439"/>
                      <a:pt x="1359" y="407"/>
                      <a:pt x="1349" y="392"/>
                    </a:cubicBezTo>
                    <a:close/>
                    <a:moveTo>
                      <a:pt x="184" y="398"/>
                    </a:moveTo>
                    <a:cubicBezTo>
                      <a:pt x="173" y="419"/>
                      <a:pt x="160" y="439"/>
                      <a:pt x="150" y="461"/>
                    </a:cubicBezTo>
                    <a:cubicBezTo>
                      <a:pt x="160" y="458"/>
                      <a:pt x="170" y="454"/>
                      <a:pt x="181" y="451"/>
                    </a:cubicBezTo>
                    <a:cubicBezTo>
                      <a:pt x="185" y="434"/>
                      <a:pt x="190" y="419"/>
                      <a:pt x="195" y="403"/>
                    </a:cubicBezTo>
                    <a:cubicBezTo>
                      <a:pt x="191" y="401"/>
                      <a:pt x="188" y="399"/>
                      <a:pt x="184" y="398"/>
                    </a:cubicBezTo>
                    <a:close/>
                    <a:moveTo>
                      <a:pt x="1079" y="458"/>
                    </a:moveTo>
                    <a:cubicBezTo>
                      <a:pt x="1094" y="457"/>
                      <a:pt x="1108" y="454"/>
                      <a:pt x="1123" y="453"/>
                    </a:cubicBezTo>
                    <a:cubicBezTo>
                      <a:pt x="1122" y="436"/>
                      <a:pt x="1119" y="421"/>
                      <a:pt x="1117" y="405"/>
                    </a:cubicBezTo>
                    <a:cubicBezTo>
                      <a:pt x="1097" y="404"/>
                      <a:pt x="1077" y="398"/>
                      <a:pt x="1058" y="399"/>
                    </a:cubicBezTo>
                    <a:cubicBezTo>
                      <a:pt x="1066" y="417"/>
                      <a:pt x="1071" y="439"/>
                      <a:pt x="1079" y="458"/>
                    </a:cubicBezTo>
                    <a:close/>
                    <a:moveTo>
                      <a:pt x="420" y="403"/>
                    </a:moveTo>
                    <a:cubicBezTo>
                      <a:pt x="414" y="419"/>
                      <a:pt x="407" y="435"/>
                      <a:pt x="401" y="453"/>
                    </a:cubicBezTo>
                    <a:cubicBezTo>
                      <a:pt x="417" y="454"/>
                      <a:pt x="431" y="457"/>
                      <a:pt x="447" y="458"/>
                    </a:cubicBezTo>
                    <a:cubicBezTo>
                      <a:pt x="449" y="438"/>
                      <a:pt x="451" y="418"/>
                      <a:pt x="454" y="399"/>
                    </a:cubicBezTo>
                    <a:cubicBezTo>
                      <a:pt x="453" y="399"/>
                      <a:pt x="453" y="399"/>
                      <a:pt x="452" y="399"/>
                    </a:cubicBezTo>
                    <a:cubicBezTo>
                      <a:pt x="442" y="401"/>
                      <a:pt x="431" y="402"/>
                      <a:pt x="420" y="403"/>
                    </a:cubicBezTo>
                    <a:close/>
                    <a:moveTo>
                      <a:pt x="185" y="450"/>
                    </a:moveTo>
                    <a:cubicBezTo>
                      <a:pt x="210" y="440"/>
                      <a:pt x="240" y="435"/>
                      <a:pt x="266" y="427"/>
                    </a:cubicBezTo>
                    <a:cubicBezTo>
                      <a:pt x="241" y="421"/>
                      <a:pt x="219" y="413"/>
                      <a:pt x="198" y="404"/>
                    </a:cubicBezTo>
                    <a:cubicBezTo>
                      <a:pt x="193" y="418"/>
                      <a:pt x="187" y="436"/>
                      <a:pt x="185" y="450"/>
                    </a:cubicBezTo>
                    <a:close/>
                    <a:moveTo>
                      <a:pt x="308" y="421"/>
                    </a:moveTo>
                    <a:cubicBezTo>
                      <a:pt x="307" y="425"/>
                      <a:pt x="307" y="430"/>
                      <a:pt x="305" y="434"/>
                    </a:cubicBezTo>
                    <a:cubicBezTo>
                      <a:pt x="335" y="441"/>
                      <a:pt x="366" y="447"/>
                      <a:pt x="398" y="452"/>
                    </a:cubicBezTo>
                    <a:cubicBezTo>
                      <a:pt x="401" y="444"/>
                      <a:pt x="405" y="436"/>
                      <a:pt x="408" y="428"/>
                    </a:cubicBezTo>
                    <a:cubicBezTo>
                      <a:pt x="411" y="419"/>
                      <a:pt x="416" y="410"/>
                      <a:pt x="414" y="404"/>
                    </a:cubicBezTo>
                    <a:cubicBezTo>
                      <a:pt x="378" y="409"/>
                      <a:pt x="343" y="415"/>
                      <a:pt x="308" y="421"/>
                    </a:cubicBezTo>
                    <a:close/>
                    <a:moveTo>
                      <a:pt x="1126" y="452"/>
                    </a:moveTo>
                    <a:cubicBezTo>
                      <a:pt x="1156" y="447"/>
                      <a:pt x="1185" y="442"/>
                      <a:pt x="1213" y="435"/>
                    </a:cubicBezTo>
                    <a:cubicBezTo>
                      <a:pt x="1212" y="429"/>
                      <a:pt x="1208" y="425"/>
                      <a:pt x="1206" y="419"/>
                    </a:cubicBezTo>
                    <a:cubicBezTo>
                      <a:pt x="1178" y="415"/>
                      <a:pt x="1148" y="407"/>
                      <a:pt x="1119" y="407"/>
                    </a:cubicBezTo>
                    <a:cubicBezTo>
                      <a:pt x="1123" y="420"/>
                      <a:pt x="1123" y="437"/>
                      <a:pt x="1126" y="452"/>
                    </a:cubicBezTo>
                    <a:close/>
                    <a:moveTo>
                      <a:pt x="1317" y="408"/>
                    </a:moveTo>
                    <a:cubicBezTo>
                      <a:pt x="1298" y="416"/>
                      <a:pt x="1277" y="420"/>
                      <a:pt x="1260" y="429"/>
                    </a:cubicBezTo>
                    <a:cubicBezTo>
                      <a:pt x="1288" y="434"/>
                      <a:pt x="1313" y="441"/>
                      <a:pt x="1338" y="449"/>
                    </a:cubicBezTo>
                    <a:cubicBezTo>
                      <a:pt x="1332" y="434"/>
                      <a:pt x="1323" y="423"/>
                      <a:pt x="1317" y="408"/>
                    </a:cubicBezTo>
                    <a:close/>
                    <a:moveTo>
                      <a:pt x="1216" y="434"/>
                    </a:moveTo>
                    <a:cubicBezTo>
                      <a:pt x="1226" y="433"/>
                      <a:pt x="1237" y="431"/>
                      <a:pt x="1245" y="427"/>
                    </a:cubicBezTo>
                    <a:cubicBezTo>
                      <a:pt x="1232" y="426"/>
                      <a:pt x="1220" y="420"/>
                      <a:pt x="1209" y="421"/>
                    </a:cubicBezTo>
                    <a:cubicBezTo>
                      <a:pt x="1213" y="424"/>
                      <a:pt x="1214" y="430"/>
                      <a:pt x="1216" y="434"/>
                    </a:cubicBezTo>
                    <a:close/>
                    <a:moveTo>
                      <a:pt x="279" y="427"/>
                    </a:moveTo>
                    <a:cubicBezTo>
                      <a:pt x="285" y="431"/>
                      <a:pt x="295" y="431"/>
                      <a:pt x="303" y="433"/>
                    </a:cubicBezTo>
                    <a:cubicBezTo>
                      <a:pt x="303" y="429"/>
                      <a:pt x="305" y="426"/>
                      <a:pt x="305" y="422"/>
                    </a:cubicBezTo>
                    <a:cubicBezTo>
                      <a:pt x="296" y="423"/>
                      <a:pt x="289" y="426"/>
                      <a:pt x="279" y="427"/>
                    </a:cubicBezTo>
                    <a:close/>
                    <a:moveTo>
                      <a:pt x="1218" y="437"/>
                    </a:moveTo>
                    <a:cubicBezTo>
                      <a:pt x="1240" y="486"/>
                      <a:pt x="1259" y="538"/>
                      <a:pt x="1277" y="593"/>
                    </a:cubicBezTo>
                    <a:cubicBezTo>
                      <a:pt x="1275" y="533"/>
                      <a:pt x="1270" y="478"/>
                      <a:pt x="1257" y="430"/>
                    </a:cubicBezTo>
                    <a:cubicBezTo>
                      <a:pt x="1244" y="429"/>
                      <a:pt x="1232" y="435"/>
                      <a:pt x="1218" y="437"/>
                    </a:cubicBezTo>
                    <a:close/>
                    <a:moveTo>
                      <a:pt x="183" y="453"/>
                    </a:moveTo>
                    <a:cubicBezTo>
                      <a:pt x="169" y="514"/>
                      <a:pt x="159" y="583"/>
                      <a:pt x="163" y="659"/>
                    </a:cubicBezTo>
                    <a:cubicBezTo>
                      <a:pt x="171" y="655"/>
                      <a:pt x="179" y="652"/>
                      <a:pt x="188" y="650"/>
                    </a:cubicBezTo>
                    <a:cubicBezTo>
                      <a:pt x="208" y="570"/>
                      <a:pt x="235" y="496"/>
                      <a:pt x="270" y="430"/>
                    </a:cubicBezTo>
                    <a:cubicBezTo>
                      <a:pt x="269" y="430"/>
                      <a:pt x="268" y="430"/>
                      <a:pt x="268" y="430"/>
                    </a:cubicBezTo>
                    <a:cubicBezTo>
                      <a:pt x="239" y="437"/>
                      <a:pt x="210" y="444"/>
                      <a:pt x="183" y="453"/>
                    </a:cubicBezTo>
                    <a:close/>
                    <a:moveTo>
                      <a:pt x="192" y="648"/>
                    </a:moveTo>
                    <a:cubicBezTo>
                      <a:pt x="190" y="649"/>
                      <a:pt x="192" y="650"/>
                      <a:pt x="192" y="648"/>
                    </a:cubicBezTo>
                    <a:moveTo>
                      <a:pt x="192" y="648"/>
                    </a:moveTo>
                    <a:cubicBezTo>
                      <a:pt x="223" y="640"/>
                      <a:pt x="254" y="630"/>
                      <a:pt x="289" y="623"/>
                    </a:cubicBezTo>
                    <a:cubicBezTo>
                      <a:pt x="287" y="555"/>
                      <a:pt x="293" y="494"/>
                      <a:pt x="302" y="436"/>
                    </a:cubicBezTo>
                    <a:cubicBezTo>
                      <a:pt x="292" y="434"/>
                      <a:pt x="283" y="431"/>
                      <a:pt x="272" y="430"/>
                    </a:cubicBezTo>
                    <a:cubicBezTo>
                      <a:pt x="239" y="496"/>
                      <a:pt x="211" y="568"/>
                      <a:pt x="192" y="648"/>
                    </a:cubicBezTo>
                    <a:moveTo>
                      <a:pt x="1275" y="515"/>
                    </a:moveTo>
                    <a:cubicBezTo>
                      <a:pt x="1279" y="557"/>
                      <a:pt x="1276" y="605"/>
                      <a:pt x="1288" y="636"/>
                    </a:cubicBezTo>
                    <a:cubicBezTo>
                      <a:pt x="1316" y="643"/>
                      <a:pt x="1341" y="652"/>
                      <a:pt x="1367" y="660"/>
                    </a:cubicBezTo>
                    <a:cubicBezTo>
                      <a:pt x="1377" y="657"/>
                      <a:pt x="1386" y="652"/>
                      <a:pt x="1397" y="648"/>
                    </a:cubicBezTo>
                    <a:cubicBezTo>
                      <a:pt x="1395" y="622"/>
                      <a:pt x="1398" y="600"/>
                      <a:pt x="1394" y="577"/>
                    </a:cubicBezTo>
                    <a:cubicBezTo>
                      <a:pt x="1392" y="567"/>
                      <a:pt x="1386" y="555"/>
                      <a:pt x="1382" y="545"/>
                    </a:cubicBezTo>
                    <a:cubicBezTo>
                      <a:pt x="1370" y="512"/>
                      <a:pt x="1354" y="481"/>
                      <a:pt x="1340" y="452"/>
                    </a:cubicBezTo>
                    <a:cubicBezTo>
                      <a:pt x="1314" y="444"/>
                      <a:pt x="1288" y="437"/>
                      <a:pt x="1261" y="431"/>
                    </a:cubicBezTo>
                    <a:cubicBezTo>
                      <a:pt x="1266" y="456"/>
                      <a:pt x="1272" y="485"/>
                      <a:pt x="1275" y="515"/>
                    </a:cubicBezTo>
                    <a:close/>
                    <a:moveTo>
                      <a:pt x="305" y="437"/>
                    </a:moveTo>
                    <a:cubicBezTo>
                      <a:pt x="295" y="493"/>
                      <a:pt x="288" y="559"/>
                      <a:pt x="293" y="623"/>
                    </a:cubicBezTo>
                    <a:cubicBezTo>
                      <a:pt x="311" y="617"/>
                      <a:pt x="332" y="615"/>
                      <a:pt x="351" y="610"/>
                    </a:cubicBezTo>
                    <a:cubicBezTo>
                      <a:pt x="364" y="556"/>
                      <a:pt x="379" y="504"/>
                      <a:pt x="397" y="455"/>
                    </a:cubicBezTo>
                    <a:cubicBezTo>
                      <a:pt x="366" y="449"/>
                      <a:pt x="335" y="444"/>
                      <a:pt x="305" y="437"/>
                    </a:cubicBezTo>
                    <a:close/>
                    <a:moveTo>
                      <a:pt x="1126" y="455"/>
                    </a:moveTo>
                    <a:cubicBezTo>
                      <a:pt x="1131" y="501"/>
                      <a:pt x="1133" y="551"/>
                      <a:pt x="1133" y="603"/>
                    </a:cubicBezTo>
                    <a:cubicBezTo>
                      <a:pt x="1182" y="612"/>
                      <a:pt x="1231" y="620"/>
                      <a:pt x="1277" y="633"/>
                    </a:cubicBezTo>
                    <a:cubicBezTo>
                      <a:pt x="1279" y="602"/>
                      <a:pt x="1270" y="583"/>
                      <a:pt x="1263" y="561"/>
                    </a:cubicBezTo>
                    <a:cubicBezTo>
                      <a:pt x="1248" y="517"/>
                      <a:pt x="1234" y="477"/>
                      <a:pt x="1215" y="438"/>
                    </a:cubicBezTo>
                    <a:cubicBezTo>
                      <a:pt x="1214" y="438"/>
                      <a:pt x="1214" y="438"/>
                      <a:pt x="1213" y="438"/>
                    </a:cubicBezTo>
                    <a:cubicBezTo>
                      <a:pt x="1185" y="445"/>
                      <a:pt x="1156" y="450"/>
                      <a:pt x="1126" y="455"/>
                    </a:cubicBezTo>
                    <a:close/>
                    <a:moveTo>
                      <a:pt x="179" y="454"/>
                    </a:moveTo>
                    <a:cubicBezTo>
                      <a:pt x="168" y="457"/>
                      <a:pt x="158" y="461"/>
                      <a:pt x="147" y="465"/>
                    </a:cubicBezTo>
                    <a:cubicBezTo>
                      <a:pt x="123" y="516"/>
                      <a:pt x="101" y="568"/>
                      <a:pt x="85" y="627"/>
                    </a:cubicBezTo>
                    <a:cubicBezTo>
                      <a:pt x="108" y="640"/>
                      <a:pt x="131" y="652"/>
                      <a:pt x="159" y="660"/>
                    </a:cubicBezTo>
                    <a:cubicBezTo>
                      <a:pt x="157" y="583"/>
                      <a:pt x="168" y="513"/>
                      <a:pt x="179" y="454"/>
                    </a:cubicBezTo>
                    <a:close/>
                    <a:moveTo>
                      <a:pt x="1392" y="564"/>
                    </a:moveTo>
                    <a:cubicBezTo>
                      <a:pt x="1388" y="528"/>
                      <a:pt x="1381" y="495"/>
                      <a:pt x="1374" y="463"/>
                    </a:cubicBezTo>
                    <a:cubicBezTo>
                      <a:pt x="1363" y="461"/>
                      <a:pt x="1354" y="457"/>
                      <a:pt x="1345" y="454"/>
                    </a:cubicBezTo>
                    <a:cubicBezTo>
                      <a:pt x="1362" y="489"/>
                      <a:pt x="1378" y="525"/>
                      <a:pt x="1392" y="564"/>
                    </a:cubicBezTo>
                    <a:close/>
                    <a:moveTo>
                      <a:pt x="401" y="455"/>
                    </a:moveTo>
                    <a:cubicBezTo>
                      <a:pt x="382" y="503"/>
                      <a:pt x="367" y="556"/>
                      <a:pt x="354" y="610"/>
                    </a:cubicBezTo>
                    <a:cubicBezTo>
                      <a:pt x="383" y="605"/>
                      <a:pt x="412" y="600"/>
                      <a:pt x="442" y="597"/>
                    </a:cubicBezTo>
                    <a:cubicBezTo>
                      <a:pt x="442" y="550"/>
                      <a:pt x="443" y="504"/>
                      <a:pt x="447" y="461"/>
                    </a:cubicBezTo>
                    <a:cubicBezTo>
                      <a:pt x="432" y="459"/>
                      <a:pt x="415" y="458"/>
                      <a:pt x="401" y="455"/>
                    </a:cubicBezTo>
                    <a:close/>
                    <a:moveTo>
                      <a:pt x="1080" y="461"/>
                    </a:moveTo>
                    <a:cubicBezTo>
                      <a:pt x="1093" y="507"/>
                      <a:pt x="1106" y="553"/>
                      <a:pt x="1116" y="601"/>
                    </a:cubicBezTo>
                    <a:cubicBezTo>
                      <a:pt x="1121" y="602"/>
                      <a:pt x="1125" y="602"/>
                      <a:pt x="1130" y="603"/>
                    </a:cubicBezTo>
                    <a:cubicBezTo>
                      <a:pt x="1130" y="551"/>
                      <a:pt x="1129" y="501"/>
                      <a:pt x="1123" y="455"/>
                    </a:cubicBezTo>
                    <a:cubicBezTo>
                      <a:pt x="1108" y="457"/>
                      <a:pt x="1094" y="459"/>
                      <a:pt x="1080" y="461"/>
                    </a:cubicBezTo>
                    <a:close/>
                    <a:moveTo>
                      <a:pt x="445" y="596"/>
                    </a:moveTo>
                    <a:cubicBezTo>
                      <a:pt x="475" y="592"/>
                      <a:pt x="505" y="589"/>
                      <a:pt x="535" y="586"/>
                    </a:cubicBezTo>
                    <a:cubicBezTo>
                      <a:pt x="542" y="548"/>
                      <a:pt x="548" y="509"/>
                      <a:pt x="556" y="472"/>
                    </a:cubicBezTo>
                    <a:cubicBezTo>
                      <a:pt x="519" y="469"/>
                      <a:pt x="483" y="466"/>
                      <a:pt x="449" y="461"/>
                    </a:cubicBezTo>
                    <a:cubicBezTo>
                      <a:pt x="446" y="504"/>
                      <a:pt x="444" y="549"/>
                      <a:pt x="445" y="596"/>
                    </a:cubicBezTo>
                    <a:close/>
                    <a:moveTo>
                      <a:pt x="965" y="472"/>
                    </a:moveTo>
                    <a:cubicBezTo>
                      <a:pt x="967" y="507"/>
                      <a:pt x="966" y="546"/>
                      <a:pt x="966" y="584"/>
                    </a:cubicBezTo>
                    <a:cubicBezTo>
                      <a:pt x="1016" y="589"/>
                      <a:pt x="1065" y="594"/>
                      <a:pt x="1113" y="600"/>
                    </a:cubicBezTo>
                    <a:cubicBezTo>
                      <a:pt x="1102" y="553"/>
                      <a:pt x="1092" y="503"/>
                      <a:pt x="1075" y="461"/>
                    </a:cubicBezTo>
                    <a:cubicBezTo>
                      <a:pt x="1039" y="466"/>
                      <a:pt x="1003" y="470"/>
                      <a:pt x="965" y="472"/>
                    </a:cubicBezTo>
                    <a:close/>
                    <a:moveTo>
                      <a:pt x="1388" y="521"/>
                    </a:moveTo>
                    <a:cubicBezTo>
                      <a:pt x="1391" y="540"/>
                      <a:pt x="1392" y="559"/>
                      <a:pt x="1396" y="577"/>
                    </a:cubicBezTo>
                    <a:cubicBezTo>
                      <a:pt x="1400" y="600"/>
                      <a:pt x="1412" y="620"/>
                      <a:pt x="1416" y="640"/>
                    </a:cubicBezTo>
                    <a:cubicBezTo>
                      <a:pt x="1437" y="628"/>
                      <a:pt x="1459" y="617"/>
                      <a:pt x="1473" y="599"/>
                    </a:cubicBezTo>
                    <a:cubicBezTo>
                      <a:pt x="1470" y="557"/>
                      <a:pt x="1454" y="529"/>
                      <a:pt x="1442" y="496"/>
                    </a:cubicBezTo>
                    <a:cubicBezTo>
                      <a:pt x="1421" y="484"/>
                      <a:pt x="1400" y="473"/>
                      <a:pt x="1376" y="465"/>
                    </a:cubicBezTo>
                    <a:cubicBezTo>
                      <a:pt x="1381" y="483"/>
                      <a:pt x="1385" y="502"/>
                      <a:pt x="1388" y="521"/>
                    </a:cubicBezTo>
                    <a:close/>
                    <a:moveTo>
                      <a:pt x="91" y="491"/>
                    </a:moveTo>
                    <a:cubicBezTo>
                      <a:pt x="82" y="531"/>
                      <a:pt x="72" y="570"/>
                      <a:pt x="69" y="616"/>
                    </a:cubicBezTo>
                    <a:cubicBezTo>
                      <a:pt x="73" y="619"/>
                      <a:pt x="78" y="623"/>
                      <a:pt x="83" y="625"/>
                    </a:cubicBezTo>
                    <a:cubicBezTo>
                      <a:pt x="98" y="568"/>
                      <a:pt x="121" y="515"/>
                      <a:pt x="142" y="467"/>
                    </a:cubicBezTo>
                    <a:cubicBezTo>
                      <a:pt x="124" y="474"/>
                      <a:pt x="107" y="482"/>
                      <a:pt x="91" y="491"/>
                    </a:cubicBezTo>
                    <a:close/>
                    <a:moveTo>
                      <a:pt x="558" y="472"/>
                    </a:moveTo>
                    <a:cubicBezTo>
                      <a:pt x="551" y="509"/>
                      <a:pt x="545" y="548"/>
                      <a:pt x="538" y="586"/>
                    </a:cubicBezTo>
                    <a:cubicBezTo>
                      <a:pt x="562" y="584"/>
                      <a:pt x="586" y="582"/>
                      <a:pt x="611" y="581"/>
                    </a:cubicBezTo>
                    <a:cubicBezTo>
                      <a:pt x="611" y="545"/>
                      <a:pt x="613" y="511"/>
                      <a:pt x="612" y="476"/>
                    </a:cubicBezTo>
                    <a:cubicBezTo>
                      <a:pt x="594" y="474"/>
                      <a:pt x="576" y="474"/>
                      <a:pt x="558" y="472"/>
                    </a:cubicBezTo>
                    <a:close/>
                    <a:moveTo>
                      <a:pt x="915" y="476"/>
                    </a:moveTo>
                    <a:cubicBezTo>
                      <a:pt x="919" y="511"/>
                      <a:pt x="925" y="546"/>
                      <a:pt x="928" y="582"/>
                    </a:cubicBezTo>
                    <a:cubicBezTo>
                      <a:pt x="941" y="582"/>
                      <a:pt x="952" y="584"/>
                      <a:pt x="965" y="584"/>
                    </a:cubicBezTo>
                    <a:cubicBezTo>
                      <a:pt x="965" y="546"/>
                      <a:pt x="963" y="510"/>
                      <a:pt x="963" y="473"/>
                    </a:cubicBezTo>
                    <a:cubicBezTo>
                      <a:pt x="946" y="473"/>
                      <a:pt x="930" y="474"/>
                      <a:pt x="915" y="476"/>
                    </a:cubicBezTo>
                    <a:close/>
                    <a:moveTo>
                      <a:pt x="617" y="476"/>
                    </a:moveTo>
                    <a:cubicBezTo>
                      <a:pt x="614" y="508"/>
                      <a:pt x="615" y="545"/>
                      <a:pt x="615" y="580"/>
                    </a:cubicBezTo>
                    <a:cubicBezTo>
                      <a:pt x="653" y="579"/>
                      <a:pt x="691" y="577"/>
                      <a:pt x="729" y="576"/>
                    </a:cubicBezTo>
                    <a:cubicBezTo>
                      <a:pt x="731" y="545"/>
                      <a:pt x="731" y="511"/>
                      <a:pt x="732" y="479"/>
                    </a:cubicBezTo>
                    <a:cubicBezTo>
                      <a:pt x="693" y="479"/>
                      <a:pt x="654" y="478"/>
                      <a:pt x="617" y="476"/>
                    </a:cubicBezTo>
                    <a:close/>
                    <a:moveTo>
                      <a:pt x="791" y="479"/>
                    </a:moveTo>
                    <a:cubicBezTo>
                      <a:pt x="791" y="513"/>
                      <a:pt x="791" y="544"/>
                      <a:pt x="791" y="576"/>
                    </a:cubicBezTo>
                    <a:cubicBezTo>
                      <a:pt x="836" y="577"/>
                      <a:pt x="881" y="579"/>
                      <a:pt x="924" y="581"/>
                    </a:cubicBezTo>
                    <a:cubicBezTo>
                      <a:pt x="920" y="546"/>
                      <a:pt x="915" y="511"/>
                      <a:pt x="911" y="476"/>
                    </a:cubicBezTo>
                    <a:cubicBezTo>
                      <a:pt x="872" y="478"/>
                      <a:pt x="831" y="479"/>
                      <a:pt x="791" y="479"/>
                    </a:cubicBezTo>
                    <a:close/>
                    <a:moveTo>
                      <a:pt x="736" y="479"/>
                    </a:moveTo>
                    <a:cubicBezTo>
                      <a:pt x="732" y="509"/>
                      <a:pt x="734" y="545"/>
                      <a:pt x="732" y="576"/>
                    </a:cubicBezTo>
                    <a:cubicBezTo>
                      <a:pt x="751" y="576"/>
                      <a:pt x="770" y="576"/>
                      <a:pt x="789" y="576"/>
                    </a:cubicBezTo>
                    <a:cubicBezTo>
                      <a:pt x="789" y="544"/>
                      <a:pt x="789" y="512"/>
                      <a:pt x="789" y="479"/>
                    </a:cubicBezTo>
                    <a:cubicBezTo>
                      <a:pt x="771" y="479"/>
                      <a:pt x="754" y="479"/>
                      <a:pt x="736" y="479"/>
                    </a:cubicBezTo>
                    <a:close/>
                    <a:moveTo>
                      <a:pt x="60" y="512"/>
                    </a:moveTo>
                    <a:cubicBezTo>
                      <a:pt x="53" y="535"/>
                      <a:pt x="44" y="556"/>
                      <a:pt x="37" y="580"/>
                    </a:cubicBezTo>
                    <a:cubicBezTo>
                      <a:pt x="45" y="593"/>
                      <a:pt x="53" y="606"/>
                      <a:pt x="67" y="613"/>
                    </a:cubicBezTo>
                    <a:cubicBezTo>
                      <a:pt x="69" y="569"/>
                      <a:pt x="81" y="529"/>
                      <a:pt x="87" y="493"/>
                    </a:cubicBezTo>
                    <a:cubicBezTo>
                      <a:pt x="78" y="499"/>
                      <a:pt x="69" y="505"/>
                      <a:pt x="60" y="512"/>
                    </a:cubicBezTo>
                    <a:close/>
                    <a:moveTo>
                      <a:pt x="1462" y="539"/>
                    </a:moveTo>
                    <a:cubicBezTo>
                      <a:pt x="1461" y="543"/>
                      <a:pt x="1465" y="539"/>
                      <a:pt x="1462" y="539"/>
                    </a:cubicBezTo>
                    <a:moveTo>
                      <a:pt x="1462" y="539"/>
                    </a:moveTo>
                    <a:cubicBezTo>
                      <a:pt x="1458" y="526"/>
                      <a:pt x="1458" y="502"/>
                      <a:pt x="1446" y="501"/>
                    </a:cubicBezTo>
                    <a:cubicBezTo>
                      <a:pt x="1452" y="512"/>
                      <a:pt x="1456" y="526"/>
                      <a:pt x="1462" y="539"/>
                    </a:cubicBezTo>
                    <a:moveTo>
                      <a:pt x="1480" y="592"/>
                    </a:moveTo>
                    <a:cubicBezTo>
                      <a:pt x="1504" y="563"/>
                      <a:pt x="1482" y="521"/>
                      <a:pt x="1457" y="507"/>
                    </a:cubicBezTo>
                    <a:cubicBezTo>
                      <a:pt x="1465" y="535"/>
                      <a:pt x="1469" y="567"/>
                      <a:pt x="1480" y="592"/>
                    </a:cubicBezTo>
                    <a:close/>
                    <a:moveTo>
                      <a:pt x="36" y="575"/>
                    </a:moveTo>
                    <a:cubicBezTo>
                      <a:pt x="40" y="555"/>
                      <a:pt x="51" y="536"/>
                      <a:pt x="54" y="517"/>
                    </a:cubicBezTo>
                    <a:cubicBezTo>
                      <a:pt x="42" y="529"/>
                      <a:pt x="28" y="553"/>
                      <a:pt x="36" y="575"/>
                    </a:cubicBezTo>
                    <a:close/>
                    <a:moveTo>
                      <a:pt x="1463" y="544"/>
                    </a:moveTo>
                    <a:cubicBezTo>
                      <a:pt x="1462" y="543"/>
                      <a:pt x="1463" y="544"/>
                      <a:pt x="1463" y="544"/>
                    </a:cubicBezTo>
                    <a:close/>
                    <a:moveTo>
                      <a:pt x="1480" y="597"/>
                    </a:moveTo>
                    <a:cubicBezTo>
                      <a:pt x="1494" y="642"/>
                      <a:pt x="1503" y="692"/>
                      <a:pt x="1508" y="747"/>
                    </a:cubicBezTo>
                    <a:cubicBezTo>
                      <a:pt x="1512" y="753"/>
                      <a:pt x="1516" y="760"/>
                      <a:pt x="1519" y="767"/>
                    </a:cubicBezTo>
                    <a:cubicBezTo>
                      <a:pt x="1521" y="690"/>
                      <a:pt x="1511" y="622"/>
                      <a:pt x="1494" y="563"/>
                    </a:cubicBezTo>
                    <a:cubicBezTo>
                      <a:pt x="1493" y="578"/>
                      <a:pt x="1486" y="587"/>
                      <a:pt x="1480" y="597"/>
                    </a:cubicBezTo>
                    <a:close/>
                    <a:moveTo>
                      <a:pt x="17" y="654"/>
                    </a:moveTo>
                    <a:cubicBezTo>
                      <a:pt x="21" y="628"/>
                      <a:pt x="28" y="604"/>
                      <a:pt x="34" y="580"/>
                    </a:cubicBezTo>
                    <a:cubicBezTo>
                      <a:pt x="33" y="577"/>
                      <a:pt x="32" y="573"/>
                      <a:pt x="30" y="570"/>
                    </a:cubicBezTo>
                    <a:cubicBezTo>
                      <a:pt x="26" y="597"/>
                      <a:pt x="18" y="626"/>
                      <a:pt x="17" y="654"/>
                    </a:cubicBezTo>
                    <a:close/>
                    <a:moveTo>
                      <a:pt x="615" y="583"/>
                    </a:moveTo>
                    <a:cubicBezTo>
                      <a:pt x="616" y="635"/>
                      <a:pt x="617" y="686"/>
                      <a:pt x="620" y="736"/>
                    </a:cubicBezTo>
                    <a:cubicBezTo>
                      <a:pt x="655" y="737"/>
                      <a:pt x="690" y="739"/>
                      <a:pt x="726" y="739"/>
                    </a:cubicBezTo>
                    <a:cubicBezTo>
                      <a:pt x="728" y="686"/>
                      <a:pt x="729" y="633"/>
                      <a:pt x="729" y="579"/>
                    </a:cubicBezTo>
                    <a:cubicBezTo>
                      <a:pt x="690" y="580"/>
                      <a:pt x="652" y="581"/>
                      <a:pt x="615" y="583"/>
                    </a:cubicBezTo>
                    <a:close/>
                    <a:moveTo>
                      <a:pt x="729" y="739"/>
                    </a:moveTo>
                    <a:cubicBezTo>
                      <a:pt x="750" y="738"/>
                      <a:pt x="769" y="740"/>
                      <a:pt x="788" y="739"/>
                    </a:cubicBezTo>
                    <a:cubicBezTo>
                      <a:pt x="788" y="685"/>
                      <a:pt x="790" y="633"/>
                      <a:pt x="789" y="579"/>
                    </a:cubicBezTo>
                    <a:cubicBezTo>
                      <a:pt x="770" y="579"/>
                      <a:pt x="752" y="579"/>
                      <a:pt x="733" y="579"/>
                    </a:cubicBezTo>
                    <a:cubicBezTo>
                      <a:pt x="730" y="630"/>
                      <a:pt x="731" y="686"/>
                      <a:pt x="729" y="739"/>
                    </a:cubicBezTo>
                    <a:close/>
                    <a:moveTo>
                      <a:pt x="791" y="582"/>
                    </a:moveTo>
                    <a:cubicBezTo>
                      <a:pt x="791" y="634"/>
                      <a:pt x="791" y="687"/>
                      <a:pt x="791" y="739"/>
                    </a:cubicBezTo>
                    <a:cubicBezTo>
                      <a:pt x="842" y="739"/>
                      <a:pt x="890" y="736"/>
                      <a:pt x="938" y="734"/>
                    </a:cubicBezTo>
                    <a:cubicBezTo>
                      <a:pt x="934" y="683"/>
                      <a:pt x="930" y="633"/>
                      <a:pt x="924" y="584"/>
                    </a:cubicBezTo>
                    <a:cubicBezTo>
                      <a:pt x="881" y="581"/>
                      <a:pt x="837" y="580"/>
                      <a:pt x="792" y="579"/>
                    </a:cubicBezTo>
                    <a:cubicBezTo>
                      <a:pt x="791" y="579"/>
                      <a:pt x="791" y="581"/>
                      <a:pt x="791" y="582"/>
                    </a:cubicBezTo>
                    <a:close/>
                    <a:moveTo>
                      <a:pt x="538" y="588"/>
                    </a:moveTo>
                    <a:cubicBezTo>
                      <a:pt x="531" y="634"/>
                      <a:pt x="526" y="681"/>
                      <a:pt x="521" y="729"/>
                    </a:cubicBezTo>
                    <a:cubicBezTo>
                      <a:pt x="552" y="732"/>
                      <a:pt x="584" y="734"/>
                      <a:pt x="616" y="736"/>
                    </a:cubicBezTo>
                    <a:cubicBezTo>
                      <a:pt x="612" y="686"/>
                      <a:pt x="615" y="630"/>
                      <a:pt x="609" y="583"/>
                    </a:cubicBezTo>
                    <a:cubicBezTo>
                      <a:pt x="586" y="585"/>
                      <a:pt x="562" y="587"/>
                      <a:pt x="538" y="588"/>
                    </a:cubicBezTo>
                    <a:close/>
                    <a:moveTo>
                      <a:pt x="929" y="584"/>
                    </a:moveTo>
                    <a:cubicBezTo>
                      <a:pt x="933" y="634"/>
                      <a:pt x="939" y="682"/>
                      <a:pt x="942" y="734"/>
                    </a:cubicBezTo>
                    <a:cubicBezTo>
                      <a:pt x="946" y="733"/>
                      <a:pt x="953" y="733"/>
                      <a:pt x="959" y="733"/>
                    </a:cubicBezTo>
                    <a:cubicBezTo>
                      <a:pt x="962" y="685"/>
                      <a:pt x="963" y="636"/>
                      <a:pt x="965" y="587"/>
                    </a:cubicBezTo>
                    <a:cubicBezTo>
                      <a:pt x="953" y="585"/>
                      <a:pt x="941" y="585"/>
                      <a:pt x="929" y="584"/>
                    </a:cubicBezTo>
                    <a:close/>
                    <a:moveTo>
                      <a:pt x="13" y="752"/>
                    </a:moveTo>
                    <a:cubicBezTo>
                      <a:pt x="25" y="732"/>
                      <a:pt x="46" y="719"/>
                      <a:pt x="63" y="704"/>
                    </a:cubicBezTo>
                    <a:cubicBezTo>
                      <a:pt x="63" y="674"/>
                      <a:pt x="63" y="645"/>
                      <a:pt x="66" y="618"/>
                    </a:cubicBezTo>
                    <a:cubicBezTo>
                      <a:pt x="54" y="609"/>
                      <a:pt x="45" y="597"/>
                      <a:pt x="35" y="585"/>
                    </a:cubicBezTo>
                    <a:cubicBezTo>
                      <a:pt x="23" y="635"/>
                      <a:pt x="7" y="690"/>
                      <a:pt x="13" y="752"/>
                    </a:cubicBezTo>
                    <a:close/>
                    <a:moveTo>
                      <a:pt x="967" y="587"/>
                    </a:moveTo>
                    <a:cubicBezTo>
                      <a:pt x="965" y="635"/>
                      <a:pt x="965" y="686"/>
                      <a:pt x="961" y="732"/>
                    </a:cubicBezTo>
                    <a:cubicBezTo>
                      <a:pt x="1017" y="729"/>
                      <a:pt x="1071" y="723"/>
                      <a:pt x="1123" y="716"/>
                    </a:cubicBezTo>
                    <a:cubicBezTo>
                      <a:pt x="1132" y="675"/>
                      <a:pt x="1121" y="639"/>
                      <a:pt x="1114" y="603"/>
                    </a:cubicBezTo>
                    <a:cubicBezTo>
                      <a:pt x="1067" y="597"/>
                      <a:pt x="1018" y="591"/>
                      <a:pt x="967" y="587"/>
                    </a:cubicBezTo>
                    <a:close/>
                    <a:moveTo>
                      <a:pt x="1476" y="597"/>
                    </a:moveTo>
                    <a:cubicBezTo>
                      <a:pt x="1478" y="594"/>
                      <a:pt x="1476" y="589"/>
                      <a:pt x="1474" y="587"/>
                    </a:cubicBezTo>
                    <a:cubicBezTo>
                      <a:pt x="1475" y="590"/>
                      <a:pt x="1475" y="594"/>
                      <a:pt x="1476" y="597"/>
                    </a:cubicBezTo>
                    <a:close/>
                    <a:moveTo>
                      <a:pt x="445" y="599"/>
                    </a:moveTo>
                    <a:cubicBezTo>
                      <a:pt x="446" y="641"/>
                      <a:pt x="448" y="683"/>
                      <a:pt x="452" y="722"/>
                    </a:cubicBezTo>
                    <a:cubicBezTo>
                      <a:pt x="474" y="725"/>
                      <a:pt x="496" y="727"/>
                      <a:pt x="518" y="729"/>
                    </a:cubicBezTo>
                    <a:cubicBezTo>
                      <a:pt x="523" y="682"/>
                      <a:pt x="528" y="634"/>
                      <a:pt x="535" y="589"/>
                    </a:cubicBezTo>
                    <a:cubicBezTo>
                      <a:pt x="504" y="591"/>
                      <a:pt x="475" y="595"/>
                      <a:pt x="445" y="599"/>
                    </a:cubicBezTo>
                    <a:close/>
                    <a:moveTo>
                      <a:pt x="1398" y="592"/>
                    </a:moveTo>
                    <a:cubicBezTo>
                      <a:pt x="1398" y="610"/>
                      <a:pt x="1399" y="628"/>
                      <a:pt x="1399" y="647"/>
                    </a:cubicBezTo>
                    <a:cubicBezTo>
                      <a:pt x="1404" y="644"/>
                      <a:pt x="1410" y="644"/>
                      <a:pt x="1412" y="640"/>
                    </a:cubicBezTo>
                    <a:cubicBezTo>
                      <a:pt x="1407" y="624"/>
                      <a:pt x="1403" y="607"/>
                      <a:pt x="1398" y="592"/>
                    </a:cubicBezTo>
                    <a:moveTo>
                      <a:pt x="1398" y="592"/>
                    </a:moveTo>
                    <a:cubicBezTo>
                      <a:pt x="1399" y="587"/>
                      <a:pt x="1395" y="591"/>
                      <a:pt x="1398" y="592"/>
                    </a:cubicBezTo>
                    <a:moveTo>
                      <a:pt x="354" y="612"/>
                    </a:moveTo>
                    <a:cubicBezTo>
                      <a:pt x="346" y="641"/>
                      <a:pt x="341" y="673"/>
                      <a:pt x="335" y="705"/>
                    </a:cubicBezTo>
                    <a:cubicBezTo>
                      <a:pt x="372" y="712"/>
                      <a:pt x="409" y="718"/>
                      <a:pt x="449" y="721"/>
                    </a:cubicBezTo>
                    <a:cubicBezTo>
                      <a:pt x="445" y="682"/>
                      <a:pt x="445" y="639"/>
                      <a:pt x="441" y="599"/>
                    </a:cubicBezTo>
                    <a:cubicBezTo>
                      <a:pt x="412" y="603"/>
                      <a:pt x="383" y="607"/>
                      <a:pt x="354" y="612"/>
                    </a:cubicBezTo>
                    <a:close/>
                    <a:moveTo>
                      <a:pt x="1483" y="721"/>
                    </a:moveTo>
                    <a:cubicBezTo>
                      <a:pt x="1487" y="724"/>
                      <a:pt x="1490" y="729"/>
                      <a:pt x="1494" y="733"/>
                    </a:cubicBezTo>
                    <a:cubicBezTo>
                      <a:pt x="1498" y="736"/>
                      <a:pt x="1504" y="743"/>
                      <a:pt x="1505" y="742"/>
                    </a:cubicBezTo>
                    <a:cubicBezTo>
                      <a:pt x="1499" y="690"/>
                      <a:pt x="1492" y="641"/>
                      <a:pt x="1477" y="599"/>
                    </a:cubicBezTo>
                    <a:cubicBezTo>
                      <a:pt x="1480" y="635"/>
                      <a:pt x="1484" y="678"/>
                      <a:pt x="1483" y="721"/>
                    </a:cubicBezTo>
                    <a:close/>
                    <a:moveTo>
                      <a:pt x="1416" y="642"/>
                    </a:moveTo>
                    <a:cubicBezTo>
                      <a:pt x="1419" y="657"/>
                      <a:pt x="1423" y="671"/>
                      <a:pt x="1425" y="686"/>
                    </a:cubicBezTo>
                    <a:cubicBezTo>
                      <a:pt x="1441" y="692"/>
                      <a:pt x="1456" y="703"/>
                      <a:pt x="1468" y="711"/>
                    </a:cubicBezTo>
                    <a:cubicBezTo>
                      <a:pt x="1472" y="714"/>
                      <a:pt x="1478" y="718"/>
                      <a:pt x="1480" y="718"/>
                    </a:cubicBezTo>
                    <a:cubicBezTo>
                      <a:pt x="1480" y="677"/>
                      <a:pt x="1480" y="637"/>
                      <a:pt x="1473" y="603"/>
                    </a:cubicBezTo>
                    <a:cubicBezTo>
                      <a:pt x="1457" y="619"/>
                      <a:pt x="1438" y="632"/>
                      <a:pt x="1416" y="642"/>
                    </a:cubicBezTo>
                    <a:close/>
                    <a:moveTo>
                      <a:pt x="1128" y="658"/>
                    </a:moveTo>
                    <a:cubicBezTo>
                      <a:pt x="1128" y="640"/>
                      <a:pt x="1129" y="623"/>
                      <a:pt x="1130" y="605"/>
                    </a:cubicBezTo>
                    <a:cubicBezTo>
                      <a:pt x="1124" y="606"/>
                      <a:pt x="1122" y="604"/>
                      <a:pt x="1117" y="604"/>
                    </a:cubicBezTo>
                    <a:cubicBezTo>
                      <a:pt x="1120" y="623"/>
                      <a:pt x="1124" y="640"/>
                      <a:pt x="1128" y="658"/>
                    </a:cubicBezTo>
                    <a:close/>
                    <a:moveTo>
                      <a:pt x="1134" y="606"/>
                    </a:moveTo>
                    <a:cubicBezTo>
                      <a:pt x="1132" y="607"/>
                      <a:pt x="1132" y="607"/>
                      <a:pt x="1132" y="609"/>
                    </a:cubicBezTo>
                    <a:cubicBezTo>
                      <a:pt x="1131" y="648"/>
                      <a:pt x="1128" y="682"/>
                      <a:pt x="1136" y="714"/>
                    </a:cubicBezTo>
                    <a:cubicBezTo>
                      <a:pt x="1184" y="707"/>
                      <a:pt x="1230" y="698"/>
                      <a:pt x="1274" y="688"/>
                    </a:cubicBezTo>
                    <a:cubicBezTo>
                      <a:pt x="1276" y="671"/>
                      <a:pt x="1276" y="653"/>
                      <a:pt x="1277" y="635"/>
                    </a:cubicBezTo>
                    <a:cubicBezTo>
                      <a:pt x="1230" y="624"/>
                      <a:pt x="1183" y="614"/>
                      <a:pt x="1134" y="606"/>
                    </a:cubicBezTo>
                    <a:close/>
                    <a:moveTo>
                      <a:pt x="349" y="613"/>
                    </a:moveTo>
                    <a:cubicBezTo>
                      <a:pt x="330" y="617"/>
                      <a:pt x="311" y="621"/>
                      <a:pt x="292" y="624"/>
                    </a:cubicBezTo>
                    <a:cubicBezTo>
                      <a:pt x="292" y="650"/>
                      <a:pt x="293" y="674"/>
                      <a:pt x="295" y="697"/>
                    </a:cubicBezTo>
                    <a:cubicBezTo>
                      <a:pt x="307" y="700"/>
                      <a:pt x="319" y="703"/>
                      <a:pt x="332" y="704"/>
                    </a:cubicBezTo>
                    <a:cubicBezTo>
                      <a:pt x="337" y="674"/>
                      <a:pt x="345" y="641"/>
                      <a:pt x="349" y="613"/>
                    </a:cubicBezTo>
                    <a:close/>
                    <a:moveTo>
                      <a:pt x="1279" y="634"/>
                    </a:moveTo>
                    <a:cubicBezTo>
                      <a:pt x="1282" y="634"/>
                      <a:pt x="1283" y="634"/>
                      <a:pt x="1284" y="635"/>
                    </a:cubicBezTo>
                    <a:cubicBezTo>
                      <a:pt x="1283" y="628"/>
                      <a:pt x="1282" y="622"/>
                      <a:pt x="1279" y="617"/>
                    </a:cubicBezTo>
                    <a:cubicBezTo>
                      <a:pt x="1279" y="623"/>
                      <a:pt x="1279" y="628"/>
                      <a:pt x="1279" y="634"/>
                    </a:cubicBezTo>
                    <a:close/>
                    <a:moveTo>
                      <a:pt x="67" y="699"/>
                    </a:moveTo>
                    <a:cubicBezTo>
                      <a:pt x="70" y="674"/>
                      <a:pt x="76" y="651"/>
                      <a:pt x="82" y="628"/>
                    </a:cubicBezTo>
                    <a:cubicBezTo>
                      <a:pt x="77" y="626"/>
                      <a:pt x="74" y="621"/>
                      <a:pt x="68" y="620"/>
                    </a:cubicBezTo>
                    <a:cubicBezTo>
                      <a:pt x="67" y="645"/>
                      <a:pt x="64" y="674"/>
                      <a:pt x="67" y="699"/>
                    </a:cubicBezTo>
                    <a:close/>
                    <a:moveTo>
                      <a:pt x="288" y="625"/>
                    </a:moveTo>
                    <a:cubicBezTo>
                      <a:pt x="255" y="634"/>
                      <a:pt x="221" y="642"/>
                      <a:pt x="190" y="652"/>
                    </a:cubicBezTo>
                    <a:cubicBezTo>
                      <a:pt x="189" y="659"/>
                      <a:pt x="188" y="664"/>
                      <a:pt x="186" y="670"/>
                    </a:cubicBezTo>
                    <a:cubicBezTo>
                      <a:pt x="220" y="680"/>
                      <a:pt x="255" y="690"/>
                      <a:pt x="293" y="696"/>
                    </a:cubicBezTo>
                    <a:cubicBezTo>
                      <a:pt x="290" y="673"/>
                      <a:pt x="291" y="648"/>
                      <a:pt x="288" y="625"/>
                    </a:cubicBezTo>
                    <a:close/>
                    <a:moveTo>
                      <a:pt x="69" y="701"/>
                    </a:moveTo>
                    <a:cubicBezTo>
                      <a:pt x="95" y="687"/>
                      <a:pt x="122" y="673"/>
                      <a:pt x="152" y="663"/>
                    </a:cubicBezTo>
                    <a:cubicBezTo>
                      <a:pt x="130" y="651"/>
                      <a:pt x="104" y="643"/>
                      <a:pt x="84" y="629"/>
                    </a:cubicBezTo>
                    <a:cubicBezTo>
                      <a:pt x="79" y="653"/>
                      <a:pt x="73" y="676"/>
                      <a:pt x="69" y="701"/>
                    </a:cubicBezTo>
                    <a:close/>
                    <a:moveTo>
                      <a:pt x="1277" y="687"/>
                    </a:moveTo>
                    <a:cubicBezTo>
                      <a:pt x="1283" y="685"/>
                      <a:pt x="1289" y="684"/>
                      <a:pt x="1296" y="682"/>
                    </a:cubicBezTo>
                    <a:cubicBezTo>
                      <a:pt x="1292" y="667"/>
                      <a:pt x="1290" y="652"/>
                      <a:pt x="1285" y="638"/>
                    </a:cubicBezTo>
                    <a:cubicBezTo>
                      <a:pt x="1284" y="637"/>
                      <a:pt x="1281" y="637"/>
                      <a:pt x="1279" y="636"/>
                    </a:cubicBezTo>
                    <a:cubicBezTo>
                      <a:pt x="1278" y="652"/>
                      <a:pt x="1278" y="670"/>
                      <a:pt x="1277" y="687"/>
                    </a:cubicBezTo>
                    <a:close/>
                    <a:moveTo>
                      <a:pt x="1298" y="681"/>
                    </a:moveTo>
                    <a:cubicBezTo>
                      <a:pt x="1320" y="675"/>
                      <a:pt x="1342" y="670"/>
                      <a:pt x="1362" y="661"/>
                    </a:cubicBezTo>
                    <a:cubicBezTo>
                      <a:pt x="1338" y="654"/>
                      <a:pt x="1315" y="645"/>
                      <a:pt x="1289" y="639"/>
                    </a:cubicBezTo>
                    <a:cubicBezTo>
                      <a:pt x="1291" y="653"/>
                      <a:pt x="1296" y="666"/>
                      <a:pt x="1298" y="681"/>
                    </a:cubicBezTo>
                    <a:close/>
                    <a:moveTo>
                      <a:pt x="1399" y="649"/>
                    </a:moveTo>
                    <a:cubicBezTo>
                      <a:pt x="1399" y="657"/>
                      <a:pt x="1399" y="665"/>
                      <a:pt x="1399" y="673"/>
                    </a:cubicBezTo>
                    <a:cubicBezTo>
                      <a:pt x="1407" y="677"/>
                      <a:pt x="1415" y="680"/>
                      <a:pt x="1422" y="684"/>
                    </a:cubicBezTo>
                    <a:cubicBezTo>
                      <a:pt x="1419" y="671"/>
                      <a:pt x="1418" y="655"/>
                      <a:pt x="1412" y="644"/>
                    </a:cubicBezTo>
                    <a:cubicBezTo>
                      <a:pt x="1409" y="646"/>
                      <a:pt x="1404" y="648"/>
                      <a:pt x="1399" y="649"/>
                    </a:cubicBezTo>
                    <a:close/>
                    <a:moveTo>
                      <a:pt x="1371" y="662"/>
                    </a:moveTo>
                    <a:cubicBezTo>
                      <a:pt x="1379" y="665"/>
                      <a:pt x="1388" y="668"/>
                      <a:pt x="1397" y="672"/>
                    </a:cubicBezTo>
                    <a:cubicBezTo>
                      <a:pt x="1396" y="666"/>
                      <a:pt x="1398" y="656"/>
                      <a:pt x="1396" y="651"/>
                    </a:cubicBezTo>
                    <a:cubicBezTo>
                      <a:pt x="1388" y="655"/>
                      <a:pt x="1379" y="658"/>
                      <a:pt x="1371" y="662"/>
                    </a:cubicBezTo>
                    <a:close/>
                    <a:moveTo>
                      <a:pt x="162" y="662"/>
                    </a:moveTo>
                    <a:cubicBezTo>
                      <a:pt x="169" y="664"/>
                      <a:pt x="175" y="668"/>
                      <a:pt x="184" y="669"/>
                    </a:cubicBezTo>
                    <a:cubicBezTo>
                      <a:pt x="184" y="663"/>
                      <a:pt x="187" y="659"/>
                      <a:pt x="187" y="653"/>
                    </a:cubicBezTo>
                    <a:cubicBezTo>
                      <a:pt x="178" y="656"/>
                      <a:pt x="170" y="658"/>
                      <a:pt x="162" y="662"/>
                    </a:cubicBezTo>
                    <a:close/>
                    <a:moveTo>
                      <a:pt x="109" y="683"/>
                    </a:moveTo>
                    <a:cubicBezTo>
                      <a:pt x="98" y="688"/>
                      <a:pt x="72" y="698"/>
                      <a:pt x="68" y="707"/>
                    </a:cubicBezTo>
                    <a:cubicBezTo>
                      <a:pt x="63" y="717"/>
                      <a:pt x="68" y="742"/>
                      <a:pt x="70" y="755"/>
                    </a:cubicBezTo>
                    <a:cubicBezTo>
                      <a:pt x="76" y="807"/>
                      <a:pt x="83" y="853"/>
                      <a:pt x="96" y="893"/>
                    </a:cubicBezTo>
                    <a:cubicBezTo>
                      <a:pt x="107" y="898"/>
                      <a:pt x="117" y="903"/>
                      <a:pt x="127" y="908"/>
                    </a:cubicBezTo>
                    <a:cubicBezTo>
                      <a:pt x="138" y="901"/>
                      <a:pt x="150" y="898"/>
                      <a:pt x="158" y="889"/>
                    </a:cubicBezTo>
                    <a:cubicBezTo>
                      <a:pt x="157" y="859"/>
                      <a:pt x="160" y="834"/>
                      <a:pt x="162" y="808"/>
                    </a:cubicBezTo>
                    <a:cubicBezTo>
                      <a:pt x="163" y="790"/>
                      <a:pt x="168" y="772"/>
                      <a:pt x="168" y="756"/>
                    </a:cubicBezTo>
                    <a:cubicBezTo>
                      <a:pt x="168" y="741"/>
                      <a:pt x="163" y="727"/>
                      <a:pt x="162" y="712"/>
                    </a:cubicBezTo>
                    <a:cubicBezTo>
                      <a:pt x="161" y="696"/>
                      <a:pt x="161" y="681"/>
                      <a:pt x="159" y="665"/>
                    </a:cubicBezTo>
                    <a:cubicBezTo>
                      <a:pt x="159" y="664"/>
                      <a:pt x="159" y="664"/>
                      <a:pt x="158" y="664"/>
                    </a:cubicBezTo>
                    <a:cubicBezTo>
                      <a:pt x="145" y="667"/>
                      <a:pt x="128" y="674"/>
                      <a:pt x="109" y="683"/>
                    </a:cubicBezTo>
                    <a:close/>
                    <a:moveTo>
                      <a:pt x="1367" y="664"/>
                    </a:moveTo>
                    <a:cubicBezTo>
                      <a:pt x="1347" y="670"/>
                      <a:pt x="1321" y="678"/>
                      <a:pt x="1299" y="685"/>
                    </a:cubicBezTo>
                    <a:cubicBezTo>
                      <a:pt x="1311" y="742"/>
                      <a:pt x="1319" y="805"/>
                      <a:pt x="1322" y="872"/>
                    </a:cubicBezTo>
                    <a:cubicBezTo>
                      <a:pt x="1336" y="877"/>
                      <a:pt x="1347" y="884"/>
                      <a:pt x="1362" y="888"/>
                    </a:cubicBezTo>
                    <a:cubicBezTo>
                      <a:pt x="1380" y="824"/>
                      <a:pt x="1394" y="754"/>
                      <a:pt x="1397" y="674"/>
                    </a:cubicBezTo>
                    <a:cubicBezTo>
                      <a:pt x="1386" y="672"/>
                      <a:pt x="1378" y="666"/>
                      <a:pt x="1367" y="664"/>
                    </a:cubicBezTo>
                    <a:close/>
                    <a:moveTo>
                      <a:pt x="170" y="745"/>
                    </a:moveTo>
                    <a:cubicBezTo>
                      <a:pt x="172" y="719"/>
                      <a:pt x="178" y="695"/>
                      <a:pt x="183" y="671"/>
                    </a:cubicBezTo>
                    <a:cubicBezTo>
                      <a:pt x="175" y="670"/>
                      <a:pt x="169" y="667"/>
                      <a:pt x="162" y="665"/>
                    </a:cubicBezTo>
                    <a:cubicBezTo>
                      <a:pt x="164" y="692"/>
                      <a:pt x="164" y="722"/>
                      <a:pt x="170" y="745"/>
                    </a:cubicBezTo>
                    <a:close/>
                    <a:moveTo>
                      <a:pt x="185" y="672"/>
                    </a:moveTo>
                    <a:cubicBezTo>
                      <a:pt x="185" y="673"/>
                      <a:pt x="185" y="674"/>
                      <a:pt x="185" y="675"/>
                    </a:cubicBezTo>
                    <a:cubicBezTo>
                      <a:pt x="182" y="704"/>
                      <a:pt x="169" y="731"/>
                      <a:pt x="171" y="761"/>
                    </a:cubicBezTo>
                    <a:cubicBezTo>
                      <a:pt x="172" y="801"/>
                      <a:pt x="188" y="839"/>
                      <a:pt x="195" y="875"/>
                    </a:cubicBezTo>
                    <a:cubicBezTo>
                      <a:pt x="232" y="860"/>
                      <a:pt x="272" y="848"/>
                      <a:pt x="314" y="837"/>
                    </a:cubicBezTo>
                    <a:cubicBezTo>
                      <a:pt x="306" y="792"/>
                      <a:pt x="297" y="749"/>
                      <a:pt x="294" y="700"/>
                    </a:cubicBezTo>
                    <a:cubicBezTo>
                      <a:pt x="256" y="692"/>
                      <a:pt x="219" y="683"/>
                      <a:pt x="185" y="672"/>
                    </a:cubicBezTo>
                    <a:close/>
                    <a:moveTo>
                      <a:pt x="1364" y="890"/>
                    </a:moveTo>
                    <a:cubicBezTo>
                      <a:pt x="1375" y="896"/>
                      <a:pt x="1385" y="902"/>
                      <a:pt x="1397" y="908"/>
                    </a:cubicBezTo>
                    <a:cubicBezTo>
                      <a:pt x="1411" y="900"/>
                      <a:pt x="1428" y="894"/>
                      <a:pt x="1441" y="885"/>
                    </a:cubicBezTo>
                    <a:cubicBezTo>
                      <a:pt x="1442" y="811"/>
                      <a:pt x="1435" y="747"/>
                      <a:pt x="1423" y="687"/>
                    </a:cubicBezTo>
                    <a:cubicBezTo>
                      <a:pt x="1415" y="684"/>
                      <a:pt x="1408" y="679"/>
                      <a:pt x="1398" y="676"/>
                    </a:cubicBezTo>
                    <a:cubicBezTo>
                      <a:pt x="1397" y="757"/>
                      <a:pt x="1382" y="826"/>
                      <a:pt x="1364" y="890"/>
                    </a:cubicBezTo>
                    <a:close/>
                    <a:moveTo>
                      <a:pt x="1127" y="716"/>
                    </a:moveTo>
                    <a:cubicBezTo>
                      <a:pt x="1127" y="713"/>
                      <a:pt x="1132" y="715"/>
                      <a:pt x="1134" y="715"/>
                    </a:cubicBezTo>
                    <a:cubicBezTo>
                      <a:pt x="1132" y="705"/>
                      <a:pt x="1131" y="694"/>
                      <a:pt x="1129" y="685"/>
                    </a:cubicBezTo>
                    <a:cubicBezTo>
                      <a:pt x="1128" y="694"/>
                      <a:pt x="1125" y="707"/>
                      <a:pt x="1127" y="716"/>
                    </a:cubicBezTo>
                    <a:close/>
                    <a:moveTo>
                      <a:pt x="1277" y="690"/>
                    </a:moveTo>
                    <a:cubicBezTo>
                      <a:pt x="1272" y="746"/>
                      <a:pt x="1263" y="798"/>
                      <a:pt x="1252" y="848"/>
                    </a:cubicBezTo>
                    <a:cubicBezTo>
                      <a:pt x="1275" y="855"/>
                      <a:pt x="1298" y="862"/>
                      <a:pt x="1319" y="871"/>
                    </a:cubicBezTo>
                    <a:cubicBezTo>
                      <a:pt x="1316" y="804"/>
                      <a:pt x="1310" y="740"/>
                      <a:pt x="1295" y="685"/>
                    </a:cubicBezTo>
                    <a:cubicBezTo>
                      <a:pt x="1289" y="687"/>
                      <a:pt x="1283" y="688"/>
                      <a:pt x="1277" y="690"/>
                    </a:cubicBezTo>
                    <a:close/>
                    <a:moveTo>
                      <a:pt x="1443" y="884"/>
                    </a:moveTo>
                    <a:cubicBezTo>
                      <a:pt x="1447" y="884"/>
                      <a:pt x="1454" y="877"/>
                      <a:pt x="1459" y="875"/>
                    </a:cubicBezTo>
                    <a:cubicBezTo>
                      <a:pt x="1470" y="828"/>
                      <a:pt x="1478" y="779"/>
                      <a:pt x="1480" y="723"/>
                    </a:cubicBezTo>
                    <a:cubicBezTo>
                      <a:pt x="1465" y="709"/>
                      <a:pt x="1446" y="699"/>
                      <a:pt x="1426" y="689"/>
                    </a:cubicBezTo>
                    <a:cubicBezTo>
                      <a:pt x="1437" y="748"/>
                      <a:pt x="1446" y="814"/>
                      <a:pt x="1443" y="884"/>
                    </a:cubicBezTo>
                    <a:close/>
                    <a:moveTo>
                      <a:pt x="1136" y="718"/>
                    </a:moveTo>
                    <a:cubicBezTo>
                      <a:pt x="1142" y="751"/>
                      <a:pt x="1146" y="785"/>
                      <a:pt x="1148" y="822"/>
                    </a:cubicBezTo>
                    <a:cubicBezTo>
                      <a:pt x="1182" y="830"/>
                      <a:pt x="1216" y="838"/>
                      <a:pt x="1249" y="847"/>
                    </a:cubicBezTo>
                    <a:cubicBezTo>
                      <a:pt x="1260" y="798"/>
                      <a:pt x="1269" y="747"/>
                      <a:pt x="1274" y="691"/>
                    </a:cubicBezTo>
                    <a:cubicBezTo>
                      <a:pt x="1273" y="691"/>
                      <a:pt x="1272" y="691"/>
                      <a:pt x="1272" y="691"/>
                    </a:cubicBezTo>
                    <a:cubicBezTo>
                      <a:pt x="1229" y="702"/>
                      <a:pt x="1181" y="708"/>
                      <a:pt x="1136" y="718"/>
                    </a:cubicBezTo>
                    <a:close/>
                    <a:moveTo>
                      <a:pt x="317" y="834"/>
                    </a:moveTo>
                    <a:cubicBezTo>
                      <a:pt x="320" y="790"/>
                      <a:pt x="325" y="747"/>
                      <a:pt x="332" y="707"/>
                    </a:cubicBezTo>
                    <a:cubicBezTo>
                      <a:pt x="319" y="706"/>
                      <a:pt x="307" y="703"/>
                      <a:pt x="295" y="700"/>
                    </a:cubicBezTo>
                    <a:cubicBezTo>
                      <a:pt x="301" y="747"/>
                      <a:pt x="306" y="792"/>
                      <a:pt x="317" y="834"/>
                    </a:cubicBezTo>
                    <a:close/>
                    <a:moveTo>
                      <a:pt x="334" y="708"/>
                    </a:moveTo>
                    <a:cubicBezTo>
                      <a:pt x="329" y="749"/>
                      <a:pt x="320" y="792"/>
                      <a:pt x="320" y="836"/>
                    </a:cubicBezTo>
                    <a:cubicBezTo>
                      <a:pt x="364" y="824"/>
                      <a:pt x="411" y="815"/>
                      <a:pt x="460" y="809"/>
                    </a:cubicBezTo>
                    <a:cubicBezTo>
                      <a:pt x="456" y="781"/>
                      <a:pt x="452" y="754"/>
                      <a:pt x="450" y="724"/>
                    </a:cubicBezTo>
                    <a:cubicBezTo>
                      <a:pt x="410" y="721"/>
                      <a:pt x="372" y="714"/>
                      <a:pt x="334" y="708"/>
                    </a:cubicBezTo>
                    <a:close/>
                    <a:moveTo>
                      <a:pt x="12" y="759"/>
                    </a:moveTo>
                    <a:cubicBezTo>
                      <a:pt x="10" y="769"/>
                      <a:pt x="13" y="784"/>
                      <a:pt x="14" y="796"/>
                    </a:cubicBezTo>
                    <a:cubicBezTo>
                      <a:pt x="15" y="809"/>
                      <a:pt x="15" y="823"/>
                      <a:pt x="18" y="833"/>
                    </a:cubicBezTo>
                    <a:cubicBezTo>
                      <a:pt x="21" y="843"/>
                      <a:pt x="38" y="854"/>
                      <a:pt x="45" y="860"/>
                    </a:cubicBezTo>
                    <a:cubicBezTo>
                      <a:pt x="48" y="862"/>
                      <a:pt x="50" y="867"/>
                      <a:pt x="54" y="865"/>
                    </a:cubicBezTo>
                    <a:cubicBezTo>
                      <a:pt x="52" y="809"/>
                      <a:pt x="59" y="757"/>
                      <a:pt x="63" y="710"/>
                    </a:cubicBezTo>
                    <a:cubicBezTo>
                      <a:pt x="63" y="709"/>
                      <a:pt x="63" y="709"/>
                      <a:pt x="62" y="709"/>
                    </a:cubicBezTo>
                    <a:cubicBezTo>
                      <a:pt x="50" y="719"/>
                      <a:pt x="16" y="741"/>
                      <a:pt x="12" y="759"/>
                    </a:cubicBezTo>
                    <a:close/>
                    <a:moveTo>
                      <a:pt x="1134" y="718"/>
                    </a:moveTo>
                    <a:cubicBezTo>
                      <a:pt x="1133" y="716"/>
                      <a:pt x="1129" y="719"/>
                      <a:pt x="1126" y="718"/>
                    </a:cubicBezTo>
                    <a:cubicBezTo>
                      <a:pt x="1122" y="751"/>
                      <a:pt x="1118" y="785"/>
                      <a:pt x="1112" y="816"/>
                    </a:cubicBezTo>
                    <a:cubicBezTo>
                      <a:pt x="1124" y="818"/>
                      <a:pt x="1134" y="821"/>
                      <a:pt x="1146" y="822"/>
                    </a:cubicBezTo>
                    <a:cubicBezTo>
                      <a:pt x="1143" y="787"/>
                      <a:pt x="1139" y="752"/>
                      <a:pt x="1134" y="718"/>
                    </a:cubicBezTo>
                    <a:close/>
                    <a:moveTo>
                      <a:pt x="961" y="735"/>
                    </a:moveTo>
                    <a:cubicBezTo>
                      <a:pt x="960" y="755"/>
                      <a:pt x="958" y="775"/>
                      <a:pt x="956" y="795"/>
                    </a:cubicBezTo>
                    <a:cubicBezTo>
                      <a:pt x="1009" y="801"/>
                      <a:pt x="1060" y="807"/>
                      <a:pt x="1110" y="815"/>
                    </a:cubicBezTo>
                    <a:cubicBezTo>
                      <a:pt x="1113" y="784"/>
                      <a:pt x="1123" y="748"/>
                      <a:pt x="1121" y="719"/>
                    </a:cubicBezTo>
                    <a:cubicBezTo>
                      <a:pt x="1070" y="726"/>
                      <a:pt x="1016" y="732"/>
                      <a:pt x="961" y="735"/>
                    </a:cubicBezTo>
                    <a:close/>
                    <a:moveTo>
                      <a:pt x="1462" y="872"/>
                    </a:moveTo>
                    <a:cubicBezTo>
                      <a:pt x="1480" y="862"/>
                      <a:pt x="1495" y="848"/>
                      <a:pt x="1507" y="832"/>
                    </a:cubicBezTo>
                    <a:cubicBezTo>
                      <a:pt x="1507" y="814"/>
                      <a:pt x="1508" y="802"/>
                      <a:pt x="1507" y="786"/>
                    </a:cubicBezTo>
                    <a:cubicBezTo>
                      <a:pt x="1506" y="773"/>
                      <a:pt x="1508" y="759"/>
                      <a:pt x="1506" y="750"/>
                    </a:cubicBezTo>
                    <a:cubicBezTo>
                      <a:pt x="1503" y="738"/>
                      <a:pt x="1488" y="733"/>
                      <a:pt x="1482" y="724"/>
                    </a:cubicBezTo>
                    <a:cubicBezTo>
                      <a:pt x="1481" y="779"/>
                      <a:pt x="1472" y="827"/>
                      <a:pt x="1462" y="872"/>
                    </a:cubicBezTo>
                    <a:close/>
                    <a:moveTo>
                      <a:pt x="462" y="808"/>
                    </a:moveTo>
                    <a:cubicBezTo>
                      <a:pt x="479" y="806"/>
                      <a:pt x="496" y="804"/>
                      <a:pt x="512" y="801"/>
                    </a:cubicBezTo>
                    <a:cubicBezTo>
                      <a:pt x="515" y="778"/>
                      <a:pt x="516" y="755"/>
                      <a:pt x="518" y="732"/>
                    </a:cubicBezTo>
                    <a:cubicBezTo>
                      <a:pt x="496" y="729"/>
                      <a:pt x="474" y="727"/>
                      <a:pt x="452" y="725"/>
                    </a:cubicBezTo>
                    <a:cubicBezTo>
                      <a:pt x="455" y="753"/>
                      <a:pt x="458" y="780"/>
                      <a:pt x="462" y="808"/>
                    </a:cubicBezTo>
                    <a:close/>
                    <a:moveTo>
                      <a:pt x="56" y="868"/>
                    </a:moveTo>
                    <a:cubicBezTo>
                      <a:pt x="66" y="877"/>
                      <a:pt x="79" y="884"/>
                      <a:pt x="92" y="890"/>
                    </a:cubicBezTo>
                    <a:cubicBezTo>
                      <a:pt x="79" y="840"/>
                      <a:pt x="69" y="787"/>
                      <a:pt x="64" y="728"/>
                    </a:cubicBezTo>
                    <a:cubicBezTo>
                      <a:pt x="58" y="772"/>
                      <a:pt x="55" y="818"/>
                      <a:pt x="56" y="868"/>
                    </a:cubicBezTo>
                    <a:close/>
                    <a:moveTo>
                      <a:pt x="522" y="732"/>
                    </a:moveTo>
                    <a:cubicBezTo>
                      <a:pt x="518" y="753"/>
                      <a:pt x="518" y="778"/>
                      <a:pt x="515" y="801"/>
                    </a:cubicBezTo>
                    <a:cubicBezTo>
                      <a:pt x="549" y="797"/>
                      <a:pt x="584" y="794"/>
                      <a:pt x="619" y="791"/>
                    </a:cubicBezTo>
                    <a:cubicBezTo>
                      <a:pt x="619" y="773"/>
                      <a:pt x="617" y="756"/>
                      <a:pt x="616" y="739"/>
                    </a:cubicBezTo>
                    <a:cubicBezTo>
                      <a:pt x="585" y="736"/>
                      <a:pt x="553" y="735"/>
                      <a:pt x="522" y="732"/>
                    </a:cubicBezTo>
                    <a:close/>
                    <a:moveTo>
                      <a:pt x="8" y="761"/>
                    </a:moveTo>
                    <a:cubicBezTo>
                      <a:pt x="10" y="754"/>
                      <a:pt x="10" y="740"/>
                      <a:pt x="8" y="733"/>
                    </a:cubicBezTo>
                    <a:cubicBezTo>
                      <a:pt x="10" y="743"/>
                      <a:pt x="6" y="753"/>
                      <a:pt x="8" y="761"/>
                    </a:cubicBezTo>
                    <a:close/>
                    <a:moveTo>
                      <a:pt x="942" y="737"/>
                    </a:moveTo>
                    <a:cubicBezTo>
                      <a:pt x="943" y="757"/>
                      <a:pt x="945" y="775"/>
                      <a:pt x="945" y="795"/>
                    </a:cubicBezTo>
                    <a:cubicBezTo>
                      <a:pt x="948" y="795"/>
                      <a:pt x="950" y="795"/>
                      <a:pt x="953" y="795"/>
                    </a:cubicBezTo>
                    <a:cubicBezTo>
                      <a:pt x="956" y="776"/>
                      <a:pt x="957" y="756"/>
                      <a:pt x="958" y="736"/>
                    </a:cubicBezTo>
                    <a:cubicBezTo>
                      <a:pt x="953" y="736"/>
                      <a:pt x="946" y="735"/>
                      <a:pt x="942" y="737"/>
                    </a:cubicBezTo>
                    <a:close/>
                    <a:moveTo>
                      <a:pt x="790" y="742"/>
                    </a:moveTo>
                    <a:cubicBezTo>
                      <a:pt x="790" y="757"/>
                      <a:pt x="790" y="772"/>
                      <a:pt x="790" y="788"/>
                    </a:cubicBezTo>
                    <a:cubicBezTo>
                      <a:pt x="843" y="788"/>
                      <a:pt x="892" y="791"/>
                      <a:pt x="942" y="794"/>
                    </a:cubicBezTo>
                    <a:cubicBezTo>
                      <a:pt x="940" y="776"/>
                      <a:pt x="940" y="755"/>
                      <a:pt x="938" y="737"/>
                    </a:cubicBezTo>
                    <a:cubicBezTo>
                      <a:pt x="889" y="739"/>
                      <a:pt x="841" y="742"/>
                      <a:pt x="790" y="742"/>
                    </a:cubicBezTo>
                    <a:close/>
                    <a:moveTo>
                      <a:pt x="621" y="739"/>
                    </a:moveTo>
                    <a:cubicBezTo>
                      <a:pt x="619" y="755"/>
                      <a:pt x="623" y="774"/>
                      <a:pt x="623" y="791"/>
                    </a:cubicBezTo>
                    <a:cubicBezTo>
                      <a:pt x="657" y="790"/>
                      <a:pt x="691" y="788"/>
                      <a:pt x="726" y="788"/>
                    </a:cubicBezTo>
                    <a:cubicBezTo>
                      <a:pt x="726" y="772"/>
                      <a:pt x="726" y="757"/>
                      <a:pt x="726" y="742"/>
                    </a:cubicBezTo>
                    <a:cubicBezTo>
                      <a:pt x="690" y="742"/>
                      <a:pt x="656" y="740"/>
                      <a:pt x="621" y="739"/>
                    </a:cubicBezTo>
                    <a:close/>
                    <a:moveTo>
                      <a:pt x="729" y="742"/>
                    </a:moveTo>
                    <a:cubicBezTo>
                      <a:pt x="729" y="757"/>
                      <a:pt x="729" y="772"/>
                      <a:pt x="729" y="788"/>
                    </a:cubicBezTo>
                    <a:cubicBezTo>
                      <a:pt x="749" y="788"/>
                      <a:pt x="768" y="788"/>
                      <a:pt x="787" y="788"/>
                    </a:cubicBezTo>
                    <a:cubicBezTo>
                      <a:pt x="788" y="773"/>
                      <a:pt x="788" y="757"/>
                      <a:pt x="788" y="742"/>
                    </a:cubicBezTo>
                    <a:cubicBezTo>
                      <a:pt x="768" y="742"/>
                      <a:pt x="749" y="742"/>
                      <a:pt x="729" y="742"/>
                    </a:cubicBezTo>
                    <a:close/>
                    <a:moveTo>
                      <a:pt x="1508" y="753"/>
                    </a:moveTo>
                    <a:cubicBezTo>
                      <a:pt x="1508" y="753"/>
                      <a:pt x="1509" y="754"/>
                      <a:pt x="1508" y="753"/>
                    </a:cubicBezTo>
                    <a:close/>
                    <a:moveTo>
                      <a:pt x="1511" y="827"/>
                    </a:moveTo>
                    <a:cubicBezTo>
                      <a:pt x="1520" y="808"/>
                      <a:pt x="1524" y="768"/>
                      <a:pt x="1509" y="754"/>
                    </a:cubicBezTo>
                    <a:cubicBezTo>
                      <a:pt x="1510" y="778"/>
                      <a:pt x="1509" y="804"/>
                      <a:pt x="1511" y="827"/>
                    </a:cubicBezTo>
                    <a:close/>
                    <a:moveTo>
                      <a:pt x="15" y="828"/>
                    </a:moveTo>
                    <a:cubicBezTo>
                      <a:pt x="12" y="808"/>
                      <a:pt x="12" y="784"/>
                      <a:pt x="8" y="765"/>
                    </a:cubicBezTo>
                    <a:cubicBezTo>
                      <a:pt x="6" y="784"/>
                      <a:pt x="4" y="816"/>
                      <a:pt x="15" y="828"/>
                    </a:cubicBezTo>
                    <a:close/>
                    <a:moveTo>
                      <a:pt x="162" y="890"/>
                    </a:moveTo>
                    <a:cubicBezTo>
                      <a:pt x="171" y="884"/>
                      <a:pt x="184" y="881"/>
                      <a:pt x="193" y="875"/>
                    </a:cubicBezTo>
                    <a:cubicBezTo>
                      <a:pt x="182" y="842"/>
                      <a:pt x="176" y="805"/>
                      <a:pt x="169" y="768"/>
                    </a:cubicBezTo>
                    <a:cubicBezTo>
                      <a:pt x="165" y="806"/>
                      <a:pt x="159" y="852"/>
                      <a:pt x="162" y="890"/>
                    </a:cubicBezTo>
                    <a:close/>
                    <a:moveTo>
                      <a:pt x="5" y="797"/>
                    </a:moveTo>
                    <a:cubicBezTo>
                      <a:pt x="5" y="793"/>
                      <a:pt x="5" y="784"/>
                      <a:pt x="4" y="780"/>
                    </a:cubicBezTo>
                    <a:cubicBezTo>
                      <a:pt x="2" y="787"/>
                      <a:pt x="4" y="811"/>
                      <a:pt x="5" y="797"/>
                    </a:cubicBezTo>
                    <a:close/>
                    <a:moveTo>
                      <a:pt x="624" y="794"/>
                    </a:moveTo>
                    <a:cubicBezTo>
                      <a:pt x="627" y="863"/>
                      <a:pt x="635" y="934"/>
                      <a:pt x="643" y="1001"/>
                    </a:cubicBezTo>
                    <a:cubicBezTo>
                      <a:pt x="670" y="999"/>
                      <a:pt x="698" y="998"/>
                      <a:pt x="726" y="997"/>
                    </a:cubicBezTo>
                    <a:cubicBezTo>
                      <a:pt x="726" y="928"/>
                      <a:pt x="725" y="858"/>
                      <a:pt x="726" y="791"/>
                    </a:cubicBezTo>
                    <a:cubicBezTo>
                      <a:pt x="694" y="790"/>
                      <a:pt x="656" y="792"/>
                      <a:pt x="624" y="794"/>
                    </a:cubicBezTo>
                    <a:close/>
                    <a:moveTo>
                      <a:pt x="729" y="792"/>
                    </a:moveTo>
                    <a:cubicBezTo>
                      <a:pt x="727" y="859"/>
                      <a:pt x="729" y="929"/>
                      <a:pt x="728" y="997"/>
                    </a:cubicBezTo>
                    <a:cubicBezTo>
                      <a:pt x="747" y="997"/>
                      <a:pt x="765" y="997"/>
                      <a:pt x="783" y="997"/>
                    </a:cubicBezTo>
                    <a:cubicBezTo>
                      <a:pt x="785" y="929"/>
                      <a:pt x="787" y="860"/>
                      <a:pt x="787" y="790"/>
                    </a:cubicBezTo>
                    <a:cubicBezTo>
                      <a:pt x="768" y="790"/>
                      <a:pt x="749" y="790"/>
                      <a:pt x="730" y="790"/>
                    </a:cubicBezTo>
                    <a:cubicBezTo>
                      <a:pt x="729" y="790"/>
                      <a:pt x="729" y="791"/>
                      <a:pt x="729" y="792"/>
                    </a:cubicBezTo>
                    <a:close/>
                    <a:moveTo>
                      <a:pt x="790" y="792"/>
                    </a:moveTo>
                    <a:cubicBezTo>
                      <a:pt x="789" y="861"/>
                      <a:pt x="788" y="929"/>
                      <a:pt x="786" y="997"/>
                    </a:cubicBezTo>
                    <a:cubicBezTo>
                      <a:pt x="834" y="997"/>
                      <a:pt x="881" y="1003"/>
                      <a:pt x="927" y="998"/>
                    </a:cubicBezTo>
                    <a:cubicBezTo>
                      <a:pt x="937" y="935"/>
                      <a:pt x="950" y="870"/>
                      <a:pt x="942" y="797"/>
                    </a:cubicBezTo>
                    <a:cubicBezTo>
                      <a:pt x="894" y="792"/>
                      <a:pt x="842" y="791"/>
                      <a:pt x="791" y="790"/>
                    </a:cubicBezTo>
                    <a:cubicBezTo>
                      <a:pt x="790" y="790"/>
                      <a:pt x="790" y="791"/>
                      <a:pt x="790" y="792"/>
                    </a:cubicBezTo>
                    <a:close/>
                    <a:moveTo>
                      <a:pt x="1521" y="796"/>
                    </a:moveTo>
                    <a:cubicBezTo>
                      <a:pt x="1521" y="795"/>
                      <a:pt x="1522" y="788"/>
                      <a:pt x="1520" y="791"/>
                    </a:cubicBezTo>
                    <a:cubicBezTo>
                      <a:pt x="1520" y="793"/>
                      <a:pt x="1520" y="799"/>
                      <a:pt x="1521" y="796"/>
                    </a:cubicBezTo>
                    <a:close/>
                    <a:moveTo>
                      <a:pt x="515" y="804"/>
                    </a:moveTo>
                    <a:cubicBezTo>
                      <a:pt x="511" y="864"/>
                      <a:pt x="510" y="926"/>
                      <a:pt x="510" y="991"/>
                    </a:cubicBezTo>
                    <a:cubicBezTo>
                      <a:pt x="552" y="995"/>
                      <a:pt x="598" y="999"/>
                      <a:pt x="640" y="1000"/>
                    </a:cubicBezTo>
                    <a:cubicBezTo>
                      <a:pt x="631" y="934"/>
                      <a:pt x="624" y="865"/>
                      <a:pt x="620" y="794"/>
                    </a:cubicBezTo>
                    <a:cubicBezTo>
                      <a:pt x="584" y="797"/>
                      <a:pt x="549" y="799"/>
                      <a:pt x="515" y="804"/>
                    </a:cubicBezTo>
                    <a:close/>
                    <a:moveTo>
                      <a:pt x="948" y="845"/>
                    </a:moveTo>
                    <a:cubicBezTo>
                      <a:pt x="950" y="830"/>
                      <a:pt x="952" y="814"/>
                      <a:pt x="953" y="798"/>
                    </a:cubicBezTo>
                    <a:cubicBezTo>
                      <a:pt x="950" y="798"/>
                      <a:pt x="949" y="797"/>
                      <a:pt x="945" y="797"/>
                    </a:cubicBezTo>
                    <a:cubicBezTo>
                      <a:pt x="947" y="812"/>
                      <a:pt x="946" y="830"/>
                      <a:pt x="948" y="845"/>
                    </a:cubicBezTo>
                    <a:close/>
                    <a:moveTo>
                      <a:pt x="950" y="997"/>
                    </a:moveTo>
                    <a:cubicBezTo>
                      <a:pt x="991" y="993"/>
                      <a:pt x="1030" y="989"/>
                      <a:pt x="1070" y="985"/>
                    </a:cubicBezTo>
                    <a:cubicBezTo>
                      <a:pt x="1087" y="933"/>
                      <a:pt x="1099" y="877"/>
                      <a:pt x="1110" y="818"/>
                    </a:cubicBezTo>
                    <a:cubicBezTo>
                      <a:pt x="1061" y="809"/>
                      <a:pt x="1009" y="803"/>
                      <a:pt x="957" y="798"/>
                    </a:cubicBezTo>
                    <a:cubicBezTo>
                      <a:pt x="944" y="857"/>
                      <a:pt x="952" y="927"/>
                      <a:pt x="950" y="997"/>
                    </a:cubicBezTo>
                    <a:close/>
                    <a:moveTo>
                      <a:pt x="462" y="811"/>
                    </a:moveTo>
                    <a:cubicBezTo>
                      <a:pt x="470" y="866"/>
                      <a:pt x="483" y="925"/>
                      <a:pt x="495" y="975"/>
                    </a:cubicBezTo>
                    <a:cubicBezTo>
                      <a:pt x="497" y="982"/>
                      <a:pt x="496" y="993"/>
                      <a:pt x="508" y="991"/>
                    </a:cubicBezTo>
                    <a:cubicBezTo>
                      <a:pt x="507" y="935"/>
                      <a:pt x="508" y="873"/>
                      <a:pt x="511" y="820"/>
                    </a:cubicBezTo>
                    <a:cubicBezTo>
                      <a:pt x="512" y="816"/>
                      <a:pt x="515" y="807"/>
                      <a:pt x="510" y="804"/>
                    </a:cubicBezTo>
                    <a:cubicBezTo>
                      <a:pt x="494" y="807"/>
                      <a:pt x="477" y="808"/>
                      <a:pt x="462" y="811"/>
                    </a:cubicBezTo>
                    <a:close/>
                    <a:moveTo>
                      <a:pt x="318" y="839"/>
                    </a:moveTo>
                    <a:cubicBezTo>
                      <a:pt x="326" y="887"/>
                      <a:pt x="341" y="928"/>
                      <a:pt x="354" y="970"/>
                    </a:cubicBezTo>
                    <a:cubicBezTo>
                      <a:pt x="400" y="977"/>
                      <a:pt x="448" y="987"/>
                      <a:pt x="496" y="988"/>
                    </a:cubicBezTo>
                    <a:cubicBezTo>
                      <a:pt x="480" y="933"/>
                      <a:pt x="470" y="871"/>
                      <a:pt x="459" y="811"/>
                    </a:cubicBezTo>
                    <a:cubicBezTo>
                      <a:pt x="411" y="819"/>
                      <a:pt x="363" y="827"/>
                      <a:pt x="318" y="839"/>
                    </a:cubicBezTo>
                    <a:close/>
                    <a:moveTo>
                      <a:pt x="1113" y="819"/>
                    </a:moveTo>
                    <a:cubicBezTo>
                      <a:pt x="1113" y="819"/>
                      <a:pt x="1113" y="818"/>
                      <a:pt x="1112" y="818"/>
                    </a:cubicBezTo>
                    <a:cubicBezTo>
                      <a:pt x="1102" y="876"/>
                      <a:pt x="1089" y="932"/>
                      <a:pt x="1074" y="984"/>
                    </a:cubicBezTo>
                    <a:cubicBezTo>
                      <a:pt x="1100" y="981"/>
                      <a:pt x="1126" y="978"/>
                      <a:pt x="1151" y="973"/>
                    </a:cubicBezTo>
                    <a:cubicBezTo>
                      <a:pt x="1151" y="922"/>
                      <a:pt x="1149" y="873"/>
                      <a:pt x="1146" y="825"/>
                    </a:cubicBezTo>
                    <a:cubicBezTo>
                      <a:pt x="1135" y="823"/>
                      <a:pt x="1125" y="820"/>
                      <a:pt x="1113" y="819"/>
                    </a:cubicBezTo>
                    <a:close/>
                    <a:moveTo>
                      <a:pt x="46" y="1018"/>
                    </a:moveTo>
                    <a:cubicBezTo>
                      <a:pt x="45" y="1002"/>
                      <a:pt x="48" y="990"/>
                      <a:pt x="54" y="980"/>
                    </a:cubicBezTo>
                    <a:cubicBezTo>
                      <a:pt x="37" y="936"/>
                      <a:pt x="24" y="889"/>
                      <a:pt x="17" y="837"/>
                    </a:cubicBezTo>
                    <a:cubicBezTo>
                      <a:pt x="13" y="832"/>
                      <a:pt x="11" y="826"/>
                      <a:pt x="7" y="821"/>
                    </a:cubicBezTo>
                    <a:cubicBezTo>
                      <a:pt x="12" y="895"/>
                      <a:pt x="24" y="961"/>
                      <a:pt x="46" y="1018"/>
                    </a:cubicBezTo>
                    <a:close/>
                    <a:moveTo>
                      <a:pt x="1507" y="887"/>
                    </a:moveTo>
                    <a:cubicBezTo>
                      <a:pt x="1509" y="865"/>
                      <a:pt x="1516" y="844"/>
                      <a:pt x="1515" y="823"/>
                    </a:cubicBezTo>
                    <a:cubicBezTo>
                      <a:pt x="1506" y="838"/>
                      <a:pt x="1508" y="868"/>
                      <a:pt x="1507" y="887"/>
                    </a:cubicBezTo>
                    <a:close/>
                    <a:moveTo>
                      <a:pt x="1149" y="826"/>
                    </a:moveTo>
                    <a:cubicBezTo>
                      <a:pt x="1152" y="873"/>
                      <a:pt x="1154" y="922"/>
                      <a:pt x="1154" y="973"/>
                    </a:cubicBezTo>
                    <a:cubicBezTo>
                      <a:pt x="1174" y="969"/>
                      <a:pt x="1195" y="965"/>
                      <a:pt x="1215" y="961"/>
                    </a:cubicBezTo>
                    <a:cubicBezTo>
                      <a:pt x="1227" y="925"/>
                      <a:pt x="1240" y="889"/>
                      <a:pt x="1248" y="849"/>
                    </a:cubicBezTo>
                    <a:cubicBezTo>
                      <a:pt x="1215" y="841"/>
                      <a:pt x="1184" y="832"/>
                      <a:pt x="1149" y="826"/>
                    </a:cubicBezTo>
                    <a:close/>
                    <a:moveTo>
                      <a:pt x="1461" y="878"/>
                    </a:moveTo>
                    <a:cubicBezTo>
                      <a:pt x="1455" y="899"/>
                      <a:pt x="1449" y="921"/>
                      <a:pt x="1442" y="941"/>
                    </a:cubicBezTo>
                    <a:cubicBezTo>
                      <a:pt x="1456" y="956"/>
                      <a:pt x="1469" y="972"/>
                      <a:pt x="1476" y="993"/>
                    </a:cubicBezTo>
                    <a:cubicBezTo>
                      <a:pt x="1493" y="949"/>
                      <a:pt x="1507" y="896"/>
                      <a:pt x="1506" y="837"/>
                    </a:cubicBezTo>
                    <a:cubicBezTo>
                      <a:pt x="1495" y="854"/>
                      <a:pt x="1476" y="865"/>
                      <a:pt x="1461" y="878"/>
                    </a:cubicBezTo>
                    <a:close/>
                    <a:moveTo>
                      <a:pt x="196" y="877"/>
                    </a:moveTo>
                    <a:cubicBezTo>
                      <a:pt x="201" y="898"/>
                      <a:pt x="208" y="918"/>
                      <a:pt x="215" y="938"/>
                    </a:cubicBezTo>
                    <a:cubicBezTo>
                      <a:pt x="247" y="946"/>
                      <a:pt x="278" y="956"/>
                      <a:pt x="313" y="961"/>
                    </a:cubicBezTo>
                    <a:cubicBezTo>
                      <a:pt x="311" y="919"/>
                      <a:pt x="316" y="878"/>
                      <a:pt x="315" y="839"/>
                    </a:cubicBezTo>
                    <a:cubicBezTo>
                      <a:pt x="314" y="839"/>
                      <a:pt x="313" y="839"/>
                      <a:pt x="313" y="839"/>
                    </a:cubicBezTo>
                    <a:cubicBezTo>
                      <a:pt x="272" y="850"/>
                      <a:pt x="233" y="863"/>
                      <a:pt x="196" y="877"/>
                    </a:cubicBezTo>
                    <a:close/>
                    <a:moveTo>
                      <a:pt x="55" y="977"/>
                    </a:moveTo>
                    <a:cubicBezTo>
                      <a:pt x="56" y="970"/>
                      <a:pt x="61" y="968"/>
                      <a:pt x="63" y="962"/>
                    </a:cubicBezTo>
                    <a:cubicBezTo>
                      <a:pt x="57" y="935"/>
                      <a:pt x="56" y="902"/>
                      <a:pt x="54" y="871"/>
                    </a:cubicBezTo>
                    <a:cubicBezTo>
                      <a:pt x="42" y="861"/>
                      <a:pt x="30" y="852"/>
                      <a:pt x="20" y="840"/>
                    </a:cubicBezTo>
                    <a:cubicBezTo>
                      <a:pt x="27" y="890"/>
                      <a:pt x="39" y="936"/>
                      <a:pt x="55" y="977"/>
                    </a:cubicBezTo>
                    <a:close/>
                    <a:moveTo>
                      <a:pt x="1251" y="851"/>
                    </a:moveTo>
                    <a:cubicBezTo>
                      <a:pt x="1241" y="889"/>
                      <a:pt x="1230" y="925"/>
                      <a:pt x="1218" y="960"/>
                    </a:cubicBezTo>
                    <a:cubicBezTo>
                      <a:pt x="1253" y="953"/>
                      <a:pt x="1288" y="945"/>
                      <a:pt x="1320" y="935"/>
                    </a:cubicBezTo>
                    <a:cubicBezTo>
                      <a:pt x="1320" y="914"/>
                      <a:pt x="1320" y="893"/>
                      <a:pt x="1319" y="873"/>
                    </a:cubicBezTo>
                    <a:cubicBezTo>
                      <a:pt x="1296" y="866"/>
                      <a:pt x="1275" y="857"/>
                      <a:pt x="1251" y="851"/>
                    </a:cubicBezTo>
                    <a:close/>
                    <a:moveTo>
                      <a:pt x="316" y="962"/>
                    </a:moveTo>
                    <a:cubicBezTo>
                      <a:pt x="327" y="965"/>
                      <a:pt x="339" y="967"/>
                      <a:pt x="351" y="969"/>
                    </a:cubicBezTo>
                    <a:cubicBezTo>
                      <a:pt x="338" y="932"/>
                      <a:pt x="328" y="893"/>
                      <a:pt x="318" y="853"/>
                    </a:cubicBezTo>
                    <a:cubicBezTo>
                      <a:pt x="316" y="889"/>
                      <a:pt x="315" y="925"/>
                      <a:pt x="316" y="962"/>
                    </a:cubicBezTo>
                    <a:close/>
                    <a:moveTo>
                      <a:pt x="65" y="959"/>
                    </a:moveTo>
                    <a:cubicBezTo>
                      <a:pt x="75" y="948"/>
                      <a:pt x="90" y="935"/>
                      <a:pt x="102" y="923"/>
                    </a:cubicBezTo>
                    <a:cubicBezTo>
                      <a:pt x="99" y="914"/>
                      <a:pt x="96" y="904"/>
                      <a:pt x="94" y="894"/>
                    </a:cubicBezTo>
                    <a:cubicBezTo>
                      <a:pt x="80" y="889"/>
                      <a:pt x="69" y="880"/>
                      <a:pt x="56" y="873"/>
                    </a:cubicBezTo>
                    <a:cubicBezTo>
                      <a:pt x="59" y="902"/>
                      <a:pt x="60" y="932"/>
                      <a:pt x="65" y="959"/>
                    </a:cubicBezTo>
                    <a:close/>
                    <a:moveTo>
                      <a:pt x="1322" y="934"/>
                    </a:moveTo>
                    <a:cubicBezTo>
                      <a:pt x="1332" y="932"/>
                      <a:pt x="1340" y="928"/>
                      <a:pt x="1350" y="925"/>
                    </a:cubicBezTo>
                    <a:cubicBezTo>
                      <a:pt x="1354" y="914"/>
                      <a:pt x="1357" y="903"/>
                      <a:pt x="1360" y="891"/>
                    </a:cubicBezTo>
                    <a:cubicBezTo>
                      <a:pt x="1347" y="886"/>
                      <a:pt x="1335" y="880"/>
                      <a:pt x="1322" y="875"/>
                    </a:cubicBezTo>
                    <a:cubicBezTo>
                      <a:pt x="1323" y="895"/>
                      <a:pt x="1323" y="913"/>
                      <a:pt x="1322" y="934"/>
                    </a:cubicBezTo>
                    <a:close/>
                    <a:moveTo>
                      <a:pt x="194" y="879"/>
                    </a:moveTo>
                    <a:cubicBezTo>
                      <a:pt x="181" y="882"/>
                      <a:pt x="173" y="889"/>
                      <a:pt x="161" y="892"/>
                    </a:cubicBezTo>
                    <a:cubicBezTo>
                      <a:pt x="161" y="902"/>
                      <a:pt x="161" y="911"/>
                      <a:pt x="161" y="921"/>
                    </a:cubicBezTo>
                    <a:cubicBezTo>
                      <a:pt x="179" y="925"/>
                      <a:pt x="195" y="935"/>
                      <a:pt x="212" y="935"/>
                    </a:cubicBezTo>
                    <a:cubicBezTo>
                      <a:pt x="205" y="917"/>
                      <a:pt x="199" y="899"/>
                      <a:pt x="194" y="879"/>
                    </a:cubicBezTo>
                    <a:close/>
                    <a:moveTo>
                      <a:pt x="1457" y="881"/>
                    </a:moveTo>
                    <a:cubicBezTo>
                      <a:pt x="1457" y="880"/>
                      <a:pt x="1456" y="880"/>
                      <a:pt x="1455" y="880"/>
                    </a:cubicBezTo>
                    <a:cubicBezTo>
                      <a:pt x="1452" y="883"/>
                      <a:pt x="1447" y="885"/>
                      <a:pt x="1443" y="887"/>
                    </a:cubicBezTo>
                    <a:cubicBezTo>
                      <a:pt x="1443" y="905"/>
                      <a:pt x="1440" y="923"/>
                      <a:pt x="1441" y="937"/>
                    </a:cubicBezTo>
                    <a:cubicBezTo>
                      <a:pt x="1443" y="919"/>
                      <a:pt x="1456" y="899"/>
                      <a:pt x="1457" y="881"/>
                    </a:cubicBezTo>
                    <a:close/>
                    <a:moveTo>
                      <a:pt x="1505" y="889"/>
                    </a:moveTo>
                    <a:cubicBezTo>
                      <a:pt x="1506" y="893"/>
                      <a:pt x="1506" y="886"/>
                      <a:pt x="1505" y="889"/>
                    </a:cubicBezTo>
                    <a:close/>
                    <a:moveTo>
                      <a:pt x="1399" y="909"/>
                    </a:moveTo>
                    <a:cubicBezTo>
                      <a:pt x="1411" y="918"/>
                      <a:pt x="1425" y="927"/>
                      <a:pt x="1437" y="936"/>
                    </a:cubicBezTo>
                    <a:cubicBezTo>
                      <a:pt x="1438" y="922"/>
                      <a:pt x="1441" y="904"/>
                      <a:pt x="1439" y="889"/>
                    </a:cubicBezTo>
                    <a:cubicBezTo>
                      <a:pt x="1427" y="897"/>
                      <a:pt x="1413" y="903"/>
                      <a:pt x="1399" y="909"/>
                    </a:cubicBezTo>
                    <a:close/>
                    <a:moveTo>
                      <a:pt x="1354" y="924"/>
                    </a:moveTo>
                    <a:cubicBezTo>
                      <a:pt x="1366" y="919"/>
                      <a:pt x="1379" y="914"/>
                      <a:pt x="1392" y="910"/>
                    </a:cubicBezTo>
                    <a:cubicBezTo>
                      <a:pt x="1384" y="902"/>
                      <a:pt x="1373" y="898"/>
                      <a:pt x="1363" y="893"/>
                    </a:cubicBezTo>
                    <a:cubicBezTo>
                      <a:pt x="1360" y="903"/>
                      <a:pt x="1354" y="915"/>
                      <a:pt x="1354" y="924"/>
                    </a:cubicBezTo>
                    <a:close/>
                    <a:moveTo>
                      <a:pt x="131" y="910"/>
                    </a:moveTo>
                    <a:cubicBezTo>
                      <a:pt x="141" y="912"/>
                      <a:pt x="148" y="917"/>
                      <a:pt x="158" y="919"/>
                    </a:cubicBezTo>
                    <a:cubicBezTo>
                      <a:pt x="158" y="911"/>
                      <a:pt x="159" y="901"/>
                      <a:pt x="157" y="894"/>
                    </a:cubicBezTo>
                    <a:cubicBezTo>
                      <a:pt x="149" y="900"/>
                      <a:pt x="139" y="903"/>
                      <a:pt x="131" y="910"/>
                    </a:cubicBezTo>
                    <a:close/>
                    <a:moveTo>
                      <a:pt x="929" y="998"/>
                    </a:moveTo>
                    <a:cubicBezTo>
                      <a:pt x="936" y="999"/>
                      <a:pt x="939" y="996"/>
                      <a:pt x="945" y="997"/>
                    </a:cubicBezTo>
                    <a:cubicBezTo>
                      <a:pt x="947" y="964"/>
                      <a:pt x="945" y="928"/>
                      <a:pt x="944" y="895"/>
                    </a:cubicBezTo>
                    <a:cubicBezTo>
                      <a:pt x="941" y="931"/>
                      <a:pt x="935" y="964"/>
                      <a:pt x="929" y="998"/>
                    </a:cubicBezTo>
                    <a:close/>
                    <a:moveTo>
                      <a:pt x="98" y="897"/>
                    </a:moveTo>
                    <a:cubicBezTo>
                      <a:pt x="99" y="906"/>
                      <a:pt x="103" y="913"/>
                      <a:pt x="104" y="922"/>
                    </a:cubicBezTo>
                    <a:cubicBezTo>
                      <a:pt x="112" y="918"/>
                      <a:pt x="119" y="915"/>
                      <a:pt x="125" y="909"/>
                    </a:cubicBezTo>
                    <a:cubicBezTo>
                      <a:pt x="115" y="906"/>
                      <a:pt x="107" y="900"/>
                      <a:pt x="98" y="897"/>
                    </a:cubicBezTo>
                    <a:moveTo>
                      <a:pt x="98" y="897"/>
                    </a:moveTo>
                    <a:cubicBezTo>
                      <a:pt x="97" y="896"/>
                      <a:pt x="97" y="897"/>
                      <a:pt x="98" y="897"/>
                    </a:cubicBezTo>
                    <a:moveTo>
                      <a:pt x="128" y="911"/>
                    </a:moveTo>
                    <a:cubicBezTo>
                      <a:pt x="121" y="916"/>
                      <a:pt x="111" y="919"/>
                      <a:pt x="106" y="927"/>
                    </a:cubicBezTo>
                    <a:cubicBezTo>
                      <a:pt x="126" y="981"/>
                      <a:pt x="148" y="1032"/>
                      <a:pt x="176" y="1078"/>
                    </a:cubicBezTo>
                    <a:cubicBezTo>
                      <a:pt x="166" y="1030"/>
                      <a:pt x="160" y="978"/>
                      <a:pt x="158" y="922"/>
                    </a:cubicBezTo>
                    <a:cubicBezTo>
                      <a:pt x="148" y="919"/>
                      <a:pt x="138" y="915"/>
                      <a:pt x="128" y="911"/>
                    </a:cubicBezTo>
                    <a:close/>
                    <a:moveTo>
                      <a:pt x="1396" y="911"/>
                    </a:moveTo>
                    <a:cubicBezTo>
                      <a:pt x="1381" y="916"/>
                      <a:pt x="1367" y="923"/>
                      <a:pt x="1351" y="927"/>
                    </a:cubicBezTo>
                    <a:cubicBezTo>
                      <a:pt x="1341" y="957"/>
                      <a:pt x="1330" y="985"/>
                      <a:pt x="1317" y="1011"/>
                    </a:cubicBezTo>
                    <a:cubicBezTo>
                      <a:pt x="1313" y="1047"/>
                      <a:pt x="1308" y="1080"/>
                      <a:pt x="1301" y="1111"/>
                    </a:cubicBezTo>
                    <a:cubicBezTo>
                      <a:pt x="1314" y="1119"/>
                      <a:pt x="1324" y="1130"/>
                      <a:pt x="1336" y="1139"/>
                    </a:cubicBezTo>
                    <a:cubicBezTo>
                      <a:pt x="1376" y="1079"/>
                      <a:pt x="1414" y="1018"/>
                      <a:pt x="1437" y="941"/>
                    </a:cubicBezTo>
                    <a:cubicBezTo>
                      <a:pt x="1425" y="929"/>
                      <a:pt x="1410" y="920"/>
                      <a:pt x="1396" y="911"/>
                    </a:cubicBezTo>
                    <a:close/>
                    <a:moveTo>
                      <a:pt x="161" y="927"/>
                    </a:moveTo>
                    <a:cubicBezTo>
                      <a:pt x="163" y="985"/>
                      <a:pt x="170" y="1038"/>
                      <a:pt x="181" y="1087"/>
                    </a:cubicBezTo>
                    <a:cubicBezTo>
                      <a:pt x="190" y="1099"/>
                      <a:pt x="197" y="1113"/>
                      <a:pt x="206" y="1125"/>
                    </a:cubicBezTo>
                    <a:cubicBezTo>
                      <a:pt x="227" y="1107"/>
                      <a:pt x="251" y="1093"/>
                      <a:pt x="277" y="1081"/>
                    </a:cubicBezTo>
                    <a:cubicBezTo>
                      <a:pt x="255" y="1036"/>
                      <a:pt x="231" y="992"/>
                      <a:pt x="214" y="940"/>
                    </a:cubicBezTo>
                    <a:cubicBezTo>
                      <a:pt x="195" y="936"/>
                      <a:pt x="179" y="929"/>
                      <a:pt x="161" y="924"/>
                    </a:cubicBezTo>
                    <a:cubicBezTo>
                      <a:pt x="161" y="925"/>
                      <a:pt x="161" y="926"/>
                      <a:pt x="161" y="927"/>
                    </a:cubicBezTo>
                    <a:close/>
                    <a:moveTo>
                      <a:pt x="66" y="965"/>
                    </a:moveTo>
                    <a:cubicBezTo>
                      <a:pt x="64" y="977"/>
                      <a:pt x="71" y="992"/>
                      <a:pt x="74" y="1005"/>
                    </a:cubicBezTo>
                    <a:cubicBezTo>
                      <a:pt x="77" y="1019"/>
                      <a:pt x="78" y="1032"/>
                      <a:pt x="82" y="1043"/>
                    </a:cubicBezTo>
                    <a:cubicBezTo>
                      <a:pt x="93" y="1070"/>
                      <a:pt x="112" y="1092"/>
                      <a:pt x="122" y="1112"/>
                    </a:cubicBezTo>
                    <a:cubicBezTo>
                      <a:pt x="142" y="1123"/>
                      <a:pt x="164" y="1137"/>
                      <a:pt x="186" y="1144"/>
                    </a:cubicBezTo>
                    <a:cubicBezTo>
                      <a:pt x="195" y="1137"/>
                      <a:pt x="189" y="1127"/>
                      <a:pt x="186" y="1118"/>
                    </a:cubicBezTo>
                    <a:cubicBezTo>
                      <a:pt x="183" y="1108"/>
                      <a:pt x="181" y="1097"/>
                      <a:pt x="179" y="1087"/>
                    </a:cubicBezTo>
                    <a:cubicBezTo>
                      <a:pt x="149" y="1039"/>
                      <a:pt x="124" y="986"/>
                      <a:pt x="104" y="928"/>
                    </a:cubicBezTo>
                    <a:cubicBezTo>
                      <a:pt x="104" y="927"/>
                      <a:pt x="104" y="927"/>
                      <a:pt x="103" y="927"/>
                    </a:cubicBezTo>
                    <a:cubicBezTo>
                      <a:pt x="95" y="937"/>
                      <a:pt x="68" y="952"/>
                      <a:pt x="66" y="965"/>
                    </a:cubicBezTo>
                    <a:close/>
                    <a:moveTo>
                      <a:pt x="1322" y="936"/>
                    </a:moveTo>
                    <a:cubicBezTo>
                      <a:pt x="1322" y="959"/>
                      <a:pt x="1319" y="983"/>
                      <a:pt x="1319" y="1003"/>
                    </a:cubicBezTo>
                    <a:cubicBezTo>
                      <a:pt x="1329" y="979"/>
                      <a:pt x="1339" y="954"/>
                      <a:pt x="1349" y="929"/>
                    </a:cubicBezTo>
                    <a:cubicBezTo>
                      <a:pt x="1339" y="930"/>
                      <a:pt x="1332" y="935"/>
                      <a:pt x="1322" y="936"/>
                    </a:cubicBezTo>
                    <a:close/>
                    <a:moveTo>
                      <a:pt x="1216" y="963"/>
                    </a:moveTo>
                    <a:cubicBezTo>
                      <a:pt x="1206" y="996"/>
                      <a:pt x="1192" y="1025"/>
                      <a:pt x="1179" y="1055"/>
                    </a:cubicBezTo>
                    <a:cubicBezTo>
                      <a:pt x="1212" y="1065"/>
                      <a:pt x="1242" y="1078"/>
                      <a:pt x="1271" y="1093"/>
                    </a:cubicBezTo>
                    <a:cubicBezTo>
                      <a:pt x="1278" y="1080"/>
                      <a:pt x="1286" y="1067"/>
                      <a:pt x="1294" y="1053"/>
                    </a:cubicBezTo>
                    <a:cubicBezTo>
                      <a:pt x="1300" y="1041"/>
                      <a:pt x="1312" y="1023"/>
                      <a:pt x="1315" y="1010"/>
                    </a:cubicBezTo>
                    <a:cubicBezTo>
                      <a:pt x="1320" y="988"/>
                      <a:pt x="1316" y="966"/>
                      <a:pt x="1319" y="938"/>
                    </a:cubicBezTo>
                    <a:cubicBezTo>
                      <a:pt x="1318" y="938"/>
                      <a:pt x="1318" y="938"/>
                      <a:pt x="1317" y="938"/>
                    </a:cubicBezTo>
                    <a:cubicBezTo>
                      <a:pt x="1285" y="948"/>
                      <a:pt x="1252" y="957"/>
                      <a:pt x="1216" y="963"/>
                    </a:cubicBezTo>
                    <a:close/>
                    <a:moveTo>
                      <a:pt x="280" y="1079"/>
                    </a:moveTo>
                    <a:cubicBezTo>
                      <a:pt x="293" y="1075"/>
                      <a:pt x="305" y="1068"/>
                      <a:pt x="319" y="1064"/>
                    </a:cubicBezTo>
                    <a:cubicBezTo>
                      <a:pt x="315" y="1033"/>
                      <a:pt x="314" y="998"/>
                      <a:pt x="313" y="964"/>
                    </a:cubicBezTo>
                    <a:cubicBezTo>
                      <a:pt x="279" y="958"/>
                      <a:pt x="248" y="950"/>
                      <a:pt x="217" y="941"/>
                    </a:cubicBezTo>
                    <a:cubicBezTo>
                      <a:pt x="234" y="991"/>
                      <a:pt x="256" y="1036"/>
                      <a:pt x="280" y="1079"/>
                    </a:cubicBezTo>
                    <a:close/>
                    <a:moveTo>
                      <a:pt x="1403" y="1111"/>
                    </a:moveTo>
                    <a:cubicBezTo>
                      <a:pt x="1431" y="1098"/>
                      <a:pt x="1442" y="1073"/>
                      <a:pt x="1454" y="1045"/>
                    </a:cubicBezTo>
                    <a:cubicBezTo>
                      <a:pt x="1461" y="1029"/>
                      <a:pt x="1470" y="1013"/>
                      <a:pt x="1474" y="997"/>
                    </a:cubicBezTo>
                    <a:cubicBezTo>
                      <a:pt x="1468" y="975"/>
                      <a:pt x="1455" y="958"/>
                      <a:pt x="1440" y="944"/>
                    </a:cubicBezTo>
                    <a:cubicBezTo>
                      <a:pt x="1433" y="1004"/>
                      <a:pt x="1418" y="1062"/>
                      <a:pt x="1403" y="1111"/>
                    </a:cubicBezTo>
                    <a:close/>
                    <a:moveTo>
                      <a:pt x="1491" y="959"/>
                    </a:moveTo>
                    <a:cubicBezTo>
                      <a:pt x="1492" y="962"/>
                      <a:pt x="1492" y="955"/>
                      <a:pt x="1491" y="959"/>
                    </a:cubicBezTo>
                    <a:close/>
                    <a:moveTo>
                      <a:pt x="1434" y="961"/>
                    </a:moveTo>
                    <a:cubicBezTo>
                      <a:pt x="1434" y="961"/>
                      <a:pt x="1435" y="962"/>
                      <a:pt x="1434" y="961"/>
                    </a:cubicBezTo>
                    <a:close/>
                    <a:moveTo>
                      <a:pt x="1490" y="963"/>
                    </a:moveTo>
                    <a:cubicBezTo>
                      <a:pt x="1489" y="963"/>
                      <a:pt x="1489" y="963"/>
                      <a:pt x="1489" y="963"/>
                    </a:cubicBezTo>
                    <a:cubicBezTo>
                      <a:pt x="1487" y="979"/>
                      <a:pt x="1474" y="992"/>
                      <a:pt x="1479" y="1008"/>
                    </a:cubicBezTo>
                    <a:cubicBezTo>
                      <a:pt x="1482" y="992"/>
                      <a:pt x="1488" y="980"/>
                      <a:pt x="1490" y="963"/>
                    </a:cubicBezTo>
                    <a:moveTo>
                      <a:pt x="1490" y="963"/>
                    </a:moveTo>
                    <a:cubicBezTo>
                      <a:pt x="1493" y="962"/>
                      <a:pt x="1489" y="958"/>
                      <a:pt x="1490" y="963"/>
                    </a:cubicBezTo>
                    <a:moveTo>
                      <a:pt x="1350" y="1123"/>
                    </a:moveTo>
                    <a:cubicBezTo>
                      <a:pt x="1346" y="1129"/>
                      <a:pt x="1339" y="1135"/>
                      <a:pt x="1338" y="1144"/>
                    </a:cubicBezTo>
                    <a:cubicBezTo>
                      <a:pt x="1361" y="1136"/>
                      <a:pt x="1379" y="1125"/>
                      <a:pt x="1398" y="1114"/>
                    </a:cubicBezTo>
                    <a:cubicBezTo>
                      <a:pt x="1414" y="1068"/>
                      <a:pt x="1429" y="1017"/>
                      <a:pt x="1433" y="963"/>
                    </a:cubicBezTo>
                    <a:cubicBezTo>
                      <a:pt x="1411" y="1021"/>
                      <a:pt x="1383" y="1076"/>
                      <a:pt x="1350" y="1123"/>
                    </a:cubicBezTo>
                    <a:close/>
                    <a:moveTo>
                      <a:pt x="1213" y="965"/>
                    </a:moveTo>
                    <a:cubicBezTo>
                      <a:pt x="1195" y="967"/>
                      <a:pt x="1173" y="973"/>
                      <a:pt x="1153" y="976"/>
                    </a:cubicBezTo>
                    <a:cubicBezTo>
                      <a:pt x="1153" y="1000"/>
                      <a:pt x="1152" y="1023"/>
                      <a:pt x="1150" y="1046"/>
                    </a:cubicBezTo>
                    <a:cubicBezTo>
                      <a:pt x="1160" y="1048"/>
                      <a:pt x="1167" y="1052"/>
                      <a:pt x="1177" y="1054"/>
                    </a:cubicBezTo>
                    <a:cubicBezTo>
                      <a:pt x="1190" y="1025"/>
                      <a:pt x="1202" y="996"/>
                      <a:pt x="1213" y="965"/>
                    </a:cubicBezTo>
                    <a:close/>
                    <a:moveTo>
                      <a:pt x="321" y="1062"/>
                    </a:moveTo>
                    <a:cubicBezTo>
                      <a:pt x="341" y="1057"/>
                      <a:pt x="360" y="1049"/>
                      <a:pt x="380" y="1044"/>
                    </a:cubicBezTo>
                    <a:cubicBezTo>
                      <a:pt x="370" y="1020"/>
                      <a:pt x="361" y="996"/>
                      <a:pt x="352" y="972"/>
                    </a:cubicBezTo>
                    <a:cubicBezTo>
                      <a:pt x="339" y="970"/>
                      <a:pt x="328" y="967"/>
                      <a:pt x="316" y="965"/>
                    </a:cubicBezTo>
                    <a:cubicBezTo>
                      <a:pt x="316" y="999"/>
                      <a:pt x="319" y="1030"/>
                      <a:pt x="321" y="1062"/>
                    </a:cubicBezTo>
                    <a:close/>
                    <a:moveTo>
                      <a:pt x="75" y="1024"/>
                    </a:moveTo>
                    <a:cubicBezTo>
                      <a:pt x="70" y="1006"/>
                      <a:pt x="68" y="985"/>
                      <a:pt x="62" y="968"/>
                    </a:cubicBezTo>
                    <a:cubicBezTo>
                      <a:pt x="50" y="986"/>
                      <a:pt x="69" y="1007"/>
                      <a:pt x="75" y="1024"/>
                    </a:cubicBezTo>
                    <a:close/>
                    <a:moveTo>
                      <a:pt x="382" y="1043"/>
                    </a:moveTo>
                    <a:cubicBezTo>
                      <a:pt x="421" y="1032"/>
                      <a:pt x="463" y="1025"/>
                      <a:pt x="504" y="1016"/>
                    </a:cubicBezTo>
                    <a:cubicBezTo>
                      <a:pt x="501" y="1009"/>
                      <a:pt x="499" y="1001"/>
                      <a:pt x="497" y="992"/>
                    </a:cubicBezTo>
                    <a:cubicBezTo>
                      <a:pt x="448" y="988"/>
                      <a:pt x="402" y="981"/>
                      <a:pt x="356" y="973"/>
                    </a:cubicBezTo>
                    <a:cubicBezTo>
                      <a:pt x="363" y="998"/>
                      <a:pt x="374" y="1019"/>
                      <a:pt x="382" y="1043"/>
                    </a:cubicBezTo>
                    <a:close/>
                    <a:moveTo>
                      <a:pt x="1150" y="976"/>
                    </a:moveTo>
                    <a:cubicBezTo>
                      <a:pt x="1125" y="981"/>
                      <a:pt x="1099" y="984"/>
                      <a:pt x="1073" y="987"/>
                    </a:cubicBezTo>
                    <a:cubicBezTo>
                      <a:pt x="1069" y="1000"/>
                      <a:pt x="1065" y="1012"/>
                      <a:pt x="1062" y="1025"/>
                    </a:cubicBezTo>
                    <a:cubicBezTo>
                      <a:pt x="1092" y="1029"/>
                      <a:pt x="1121" y="1039"/>
                      <a:pt x="1148" y="1044"/>
                    </a:cubicBezTo>
                    <a:cubicBezTo>
                      <a:pt x="1148" y="1021"/>
                      <a:pt x="1151" y="996"/>
                      <a:pt x="1150" y="976"/>
                    </a:cubicBezTo>
                    <a:close/>
                    <a:moveTo>
                      <a:pt x="95" y="1092"/>
                    </a:moveTo>
                    <a:cubicBezTo>
                      <a:pt x="95" y="1093"/>
                      <a:pt x="96" y="1092"/>
                      <a:pt x="95" y="1092"/>
                    </a:cubicBezTo>
                    <a:moveTo>
                      <a:pt x="95" y="1092"/>
                    </a:moveTo>
                    <a:cubicBezTo>
                      <a:pt x="84" y="1053"/>
                      <a:pt x="70" y="1017"/>
                      <a:pt x="54" y="984"/>
                    </a:cubicBezTo>
                    <a:cubicBezTo>
                      <a:pt x="36" y="1032"/>
                      <a:pt x="67" y="1071"/>
                      <a:pt x="95" y="1092"/>
                    </a:cubicBezTo>
                    <a:moveTo>
                      <a:pt x="950" y="1000"/>
                    </a:moveTo>
                    <a:cubicBezTo>
                      <a:pt x="950" y="1002"/>
                      <a:pt x="950" y="1004"/>
                      <a:pt x="950" y="1007"/>
                    </a:cubicBezTo>
                    <a:cubicBezTo>
                      <a:pt x="986" y="1013"/>
                      <a:pt x="1024" y="1017"/>
                      <a:pt x="1059" y="1024"/>
                    </a:cubicBezTo>
                    <a:cubicBezTo>
                      <a:pt x="1063" y="1013"/>
                      <a:pt x="1066" y="1000"/>
                      <a:pt x="1070" y="988"/>
                    </a:cubicBezTo>
                    <a:cubicBezTo>
                      <a:pt x="1030" y="992"/>
                      <a:pt x="990" y="996"/>
                      <a:pt x="950" y="1000"/>
                    </a:cubicBezTo>
                    <a:close/>
                    <a:moveTo>
                      <a:pt x="508" y="1016"/>
                    </a:moveTo>
                    <a:cubicBezTo>
                      <a:pt x="508" y="1009"/>
                      <a:pt x="508" y="1001"/>
                      <a:pt x="508" y="994"/>
                    </a:cubicBezTo>
                    <a:cubicBezTo>
                      <a:pt x="506" y="993"/>
                      <a:pt x="503" y="993"/>
                      <a:pt x="500" y="993"/>
                    </a:cubicBezTo>
                    <a:cubicBezTo>
                      <a:pt x="502" y="1001"/>
                      <a:pt x="502" y="1011"/>
                      <a:pt x="508" y="1016"/>
                    </a:cubicBezTo>
                    <a:close/>
                    <a:moveTo>
                      <a:pt x="510" y="994"/>
                    </a:moveTo>
                    <a:cubicBezTo>
                      <a:pt x="511" y="1001"/>
                      <a:pt x="509" y="1011"/>
                      <a:pt x="511" y="1016"/>
                    </a:cubicBezTo>
                    <a:cubicBezTo>
                      <a:pt x="545" y="1009"/>
                      <a:pt x="584" y="1008"/>
                      <a:pt x="619" y="1002"/>
                    </a:cubicBezTo>
                    <a:cubicBezTo>
                      <a:pt x="581" y="1001"/>
                      <a:pt x="546" y="997"/>
                      <a:pt x="510" y="994"/>
                    </a:cubicBezTo>
                    <a:close/>
                    <a:moveTo>
                      <a:pt x="684" y="1002"/>
                    </a:moveTo>
                    <a:cubicBezTo>
                      <a:pt x="696" y="1003"/>
                      <a:pt x="716" y="1005"/>
                      <a:pt x="726" y="1001"/>
                    </a:cubicBezTo>
                    <a:cubicBezTo>
                      <a:pt x="714" y="999"/>
                      <a:pt x="697" y="1001"/>
                      <a:pt x="684" y="1002"/>
                    </a:cubicBezTo>
                    <a:close/>
                    <a:moveTo>
                      <a:pt x="728" y="1002"/>
                    </a:moveTo>
                    <a:cubicBezTo>
                      <a:pt x="729" y="1002"/>
                      <a:pt x="729" y="1003"/>
                      <a:pt x="730" y="1003"/>
                    </a:cubicBezTo>
                    <a:cubicBezTo>
                      <a:pt x="740" y="1004"/>
                      <a:pt x="752" y="1004"/>
                      <a:pt x="763" y="1004"/>
                    </a:cubicBezTo>
                    <a:cubicBezTo>
                      <a:pt x="770" y="1004"/>
                      <a:pt x="780" y="1006"/>
                      <a:pt x="783" y="1001"/>
                    </a:cubicBezTo>
                    <a:cubicBezTo>
                      <a:pt x="767" y="1000"/>
                      <a:pt x="743" y="998"/>
                      <a:pt x="728" y="1002"/>
                    </a:cubicBezTo>
                    <a:close/>
                    <a:moveTo>
                      <a:pt x="786" y="1002"/>
                    </a:moveTo>
                    <a:cubicBezTo>
                      <a:pt x="802" y="1003"/>
                      <a:pt x="826" y="1004"/>
                      <a:pt x="840" y="1001"/>
                    </a:cubicBezTo>
                    <a:cubicBezTo>
                      <a:pt x="822" y="1003"/>
                      <a:pt x="801" y="997"/>
                      <a:pt x="786" y="1002"/>
                    </a:cubicBezTo>
                    <a:close/>
                    <a:moveTo>
                      <a:pt x="928" y="1005"/>
                    </a:moveTo>
                    <a:cubicBezTo>
                      <a:pt x="933" y="1006"/>
                      <a:pt x="939" y="1006"/>
                      <a:pt x="945" y="1007"/>
                    </a:cubicBezTo>
                    <a:cubicBezTo>
                      <a:pt x="945" y="1004"/>
                      <a:pt x="945" y="1002"/>
                      <a:pt x="945" y="1000"/>
                    </a:cubicBezTo>
                    <a:cubicBezTo>
                      <a:pt x="939" y="1001"/>
                      <a:pt x="929" y="998"/>
                      <a:pt x="928" y="1005"/>
                    </a:cubicBezTo>
                    <a:close/>
                    <a:moveTo>
                      <a:pt x="905" y="1003"/>
                    </a:moveTo>
                    <a:cubicBezTo>
                      <a:pt x="911" y="1002"/>
                      <a:pt x="924" y="1008"/>
                      <a:pt x="926" y="1002"/>
                    </a:cubicBezTo>
                    <a:cubicBezTo>
                      <a:pt x="921" y="1001"/>
                      <a:pt x="911" y="1002"/>
                      <a:pt x="905" y="1003"/>
                    </a:cubicBezTo>
                    <a:close/>
                    <a:moveTo>
                      <a:pt x="510" y="1018"/>
                    </a:moveTo>
                    <a:cubicBezTo>
                      <a:pt x="512" y="1043"/>
                      <a:pt x="518" y="1061"/>
                      <a:pt x="525" y="1080"/>
                    </a:cubicBezTo>
                    <a:cubicBezTo>
                      <a:pt x="539" y="1124"/>
                      <a:pt x="556" y="1165"/>
                      <a:pt x="573" y="1204"/>
                    </a:cubicBezTo>
                    <a:cubicBezTo>
                      <a:pt x="605" y="1200"/>
                      <a:pt x="636" y="1195"/>
                      <a:pt x="671" y="1193"/>
                    </a:cubicBezTo>
                    <a:cubicBezTo>
                      <a:pt x="658" y="1137"/>
                      <a:pt x="651" y="1072"/>
                      <a:pt x="641" y="1014"/>
                    </a:cubicBezTo>
                    <a:cubicBezTo>
                      <a:pt x="641" y="1011"/>
                      <a:pt x="643" y="1004"/>
                      <a:pt x="637" y="1004"/>
                    </a:cubicBezTo>
                    <a:cubicBezTo>
                      <a:pt x="594" y="1007"/>
                      <a:pt x="552" y="1012"/>
                      <a:pt x="510" y="1018"/>
                    </a:cubicBezTo>
                    <a:close/>
                    <a:moveTo>
                      <a:pt x="675" y="1192"/>
                    </a:moveTo>
                    <a:cubicBezTo>
                      <a:pt x="693" y="1192"/>
                      <a:pt x="708" y="1189"/>
                      <a:pt x="726" y="1190"/>
                    </a:cubicBezTo>
                    <a:cubicBezTo>
                      <a:pt x="727" y="1128"/>
                      <a:pt x="725" y="1068"/>
                      <a:pt x="726" y="1006"/>
                    </a:cubicBezTo>
                    <a:cubicBezTo>
                      <a:pt x="697" y="1006"/>
                      <a:pt x="672" y="1004"/>
                      <a:pt x="645" y="1004"/>
                    </a:cubicBezTo>
                    <a:cubicBezTo>
                      <a:pt x="650" y="1067"/>
                      <a:pt x="663" y="1131"/>
                      <a:pt x="675" y="1192"/>
                    </a:cubicBezTo>
                    <a:close/>
                    <a:moveTo>
                      <a:pt x="786" y="1006"/>
                    </a:moveTo>
                    <a:cubicBezTo>
                      <a:pt x="784" y="1067"/>
                      <a:pt x="782" y="1128"/>
                      <a:pt x="780" y="1189"/>
                    </a:cubicBezTo>
                    <a:cubicBezTo>
                      <a:pt x="815" y="1190"/>
                      <a:pt x="851" y="1191"/>
                      <a:pt x="883" y="1196"/>
                    </a:cubicBezTo>
                    <a:cubicBezTo>
                      <a:pt x="899" y="1135"/>
                      <a:pt x="913" y="1072"/>
                      <a:pt x="925" y="1007"/>
                    </a:cubicBezTo>
                    <a:cubicBezTo>
                      <a:pt x="882" y="1000"/>
                      <a:pt x="834" y="1007"/>
                      <a:pt x="786" y="1006"/>
                    </a:cubicBezTo>
                    <a:close/>
                    <a:moveTo>
                      <a:pt x="1439" y="1083"/>
                    </a:moveTo>
                    <a:cubicBezTo>
                      <a:pt x="1437" y="1084"/>
                      <a:pt x="1439" y="1084"/>
                      <a:pt x="1439" y="1083"/>
                    </a:cubicBezTo>
                    <a:moveTo>
                      <a:pt x="1439" y="1083"/>
                    </a:moveTo>
                    <a:cubicBezTo>
                      <a:pt x="1439" y="1083"/>
                      <a:pt x="1440" y="1083"/>
                      <a:pt x="1440" y="1083"/>
                    </a:cubicBezTo>
                    <a:cubicBezTo>
                      <a:pt x="1458" y="1065"/>
                      <a:pt x="1478" y="1037"/>
                      <a:pt x="1474" y="1004"/>
                    </a:cubicBezTo>
                    <a:cubicBezTo>
                      <a:pt x="1465" y="1033"/>
                      <a:pt x="1451" y="1057"/>
                      <a:pt x="1439" y="1083"/>
                    </a:cubicBezTo>
                    <a:moveTo>
                      <a:pt x="729" y="1190"/>
                    </a:moveTo>
                    <a:cubicBezTo>
                      <a:pt x="744" y="1188"/>
                      <a:pt x="762" y="1189"/>
                      <a:pt x="777" y="1189"/>
                    </a:cubicBezTo>
                    <a:cubicBezTo>
                      <a:pt x="780" y="1129"/>
                      <a:pt x="782" y="1067"/>
                      <a:pt x="783" y="1006"/>
                    </a:cubicBezTo>
                    <a:cubicBezTo>
                      <a:pt x="765" y="1006"/>
                      <a:pt x="747" y="1006"/>
                      <a:pt x="729" y="1006"/>
                    </a:cubicBezTo>
                    <a:cubicBezTo>
                      <a:pt x="727" y="1066"/>
                      <a:pt x="729" y="1129"/>
                      <a:pt x="729" y="1190"/>
                    </a:cubicBezTo>
                    <a:close/>
                    <a:moveTo>
                      <a:pt x="928" y="1007"/>
                    </a:moveTo>
                    <a:cubicBezTo>
                      <a:pt x="915" y="1072"/>
                      <a:pt x="903" y="1136"/>
                      <a:pt x="885" y="1196"/>
                    </a:cubicBezTo>
                    <a:cubicBezTo>
                      <a:pt x="903" y="1197"/>
                      <a:pt x="920" y="1200"/>
                      <a:pt x="937" y="1202"/>
                    </a:cubicBezTo>
                    <a:cubicBezTo>
                      <a:pt x="941" y="1140"/>
                      <a:pt x="945" y="1077"/>
                      <a:pt x="945" y="1009"/>
                    </a:cubicBezTo>
                    <a:cubicBezTo>
                      <a:pt x="940" y="1009"/>
                      <a:pt x="934" y="1008"/>
                      <a:pt x="928" y="1007"/>
                    </a:cubicBezTo>
                    <a:close/>
                    <a:moveTo>
                      <a:pt x="951" y="1010"/>
                    </a:moveTo>
                    <a:cubicBezTo>
                      <a:pt x="947" y="1074"/>
                      <a:pt x="947" y="1142"/>
                      <a:pt x="941" y="1203"/>
                    </a:cubicBezTo>
                    <a:cubicBezTo>
                      <a:pt x="955" y="1205"/>
                      <a:pt x="968" y="1208"/>
                      <a:pt x="981" y="1211"/>
                    </a:cubicBezTo>
                    <a:cubicBezTo>
                      <a:pt x="1010" y="1153"/>
                      <a:pt x="1037" y="1093"/>
                      <a:pt x="1058" y="1026"/>
                    </a:cubicBezTo>
                    <a:cubicBezTo>
                      <a:pt x="1022" y="1020"/>
                      <a:pt x="989" y="1013"/>
                      <a:pt x="951" y="1010"/>
                    </a:cubicBezTo>
                    <a:close/>
                    <a:moveTo>
                      <a:pt x="507" y="1020"/>
                    </a:moveTo>
                    <a:cubicBezTo>
                      <a:pt x="508" y="1024"/>
                      <a:pt x="508" y="1016"/>
                      <a:pt x="507" y="1020"/>
                    </a:cubicBezTo>
                    <a:close/>
                    <a:moveTo>
                      <a:pt x="384" y="1045"/>
                    </a:moveTo>
                    <a:cubicBezTo>
                      <a:pt x="411" y="1107"/>
                      <a:pt x="441" y="1167"/>
                      <a:pt x="479" y="1218"/>
                    </a:cubicBezTo>
                    <a:cubicBezTo>
                      <a:pt x="493" y="1223"/>
                      <a:pt x="508" y="1219"/>
                      <a:pt x="522" y="1216"/>
                    </a:cubicBezTo>
                    <a:cubicBezTo>
                      <a:pt x="517" y="1173"/>
                      <a:pt x="513" y="1126"/>
                      <a:pt x="510" y="1081"/>
                    </a:cubicBezTo>
                    <a:cubicBezTo>
                      <a:pt x="509" y="1066"/>
                      <a:pt x="511" y="1049"/>
                      <a:pt x="509" y="1034"/>
                    </a:cubicBezTo>
                    <a:cubicBezTo>
                      <a:pt x="508" y="1030"/>
                      <a:pt x="506" y="1023"/>
                      <a:pt x="502" y="1020"/>
                    </a:cubicBezTo>
                    <a:cubicBezTo>
                      <a:pt x="460" y="1026"/>
                      <a:pt x="422" y="1036"/>
                      <a:pt x="384" y="1045"/>
                    </a:cubicBezTo>
                    <a:close/>
                    <a:moveTo>
                      <a:pt x="1274" y="1095"/>
                    </a:moveTo>
                    <a:cubicBezTo>
                      <a:pt x="1283" y="1099"/>
                      <a:pt x="1290" y="1105"/>
                      <a:pt x="1299" y="1109"/>
                    </a:cubicBezTo>
                    <a:cubicBezTo>
                      <a:pt x="1304" y="1081"/>
                      <a:pt x="1312" y="1050"/>
                      <a:pt x="1312" y="1021"/>
                    </a:cubicBezTo>
                    <a:cubicBezTo>
                      <a:pt x="1301" y="1047"/>
                      <a:pt x="1286" y="1070"/>
                      <a:pt x="1274" y="1095"/>
                    </a:cubicBezTo>
                    <a:close/>
                    <a:moveTo>
                      <a:pt x="508" y="1025"/>
                    </a:moveTo>
                    <a:cubicBezTo>
                      <a:pt x="507" y="1024"/>
                      <a:pt x="508" y="1025"/>
                      <a:pt x="508" y="1025"/>
                    </a:cubicBezTo>
                    <a:close/>
                    <a:moveTo>
                      <a:pt x="75" y="1026"/>
                    </a:moveTo>
                    <a:cubicBezTo>
                      <a:pt x="75" y="1026"/>
                      <a:pt x="74" y="1025"/>
                      <a:pt x="75" y="1026"/>
                    </a:cubicBezTo>
                    <a:close/>
                    <a:moveTo>
                      <a:pt x="1062" y="1027"/>
                    </a:moveTo>
                    <a:cubicBezTo>
                      <a:pt x="1038" y="1091"/>
                      <a:pt x="1014" y="1154"/>
                      <a:pt x="984" y="1211"/>
                    </a:cubicBezTo>
                    <a:cubicBezTo>
                      <a:pt x="1013" y="1223"/>
                      <a:pt x="1049" y="1219"/>
                      <a:pt x="1083" y="1213"/>
                    </a:cubicBezTo>
                    <a:cubicBezTo>
                      <a:pt x="1092" y="1199"/>
                      <a:pt x="1103" y="1185"/>
                      <a:pt x="1112" y="1170"/>
                    </a:cubicBezTo>
                    <a:cubicBezTo>
                      <a:pt x="1121" y="1156"/>
                      <a:pt x="1134" y="1140"/>
                      <a:pt x="1139" y="1124"/>
                    </a:cubicBezTo>
                    <a:cubicBezTo>
                      <a:pt x="1146" y="1101"/>
                      <a:pt x="1143" y="1075"/>
                      <a:pt x="1147" y="1047"/>
                    </a:cubicBezTo>
                    <a:cubicBezTo>
                      <a:pt x="1119" y="1040"/>
                      <a:pt x="1091" y="1033"/>
                      <a:pt x="1062" y="1027"/>
                    </a:cubicBezTo>
                    <a:close/>
                    <a:moveTo>
                      <a:pt x="526" y="1215"/>
                    </a:moveTo>
                    <a:cubicBezTo>
                      <a:pt x="539" y="1211"/>
                      <a:pt x="555" y="1208"/>
                      <a:pt x="570" y="1205"/>
                    </a:cubicBezTo>
                    <a:cubicBezTo>
                      <a:pt x="548" y="1154"/>
                      <a:pt x="529" y="1101"/>
                      <a:pt x="511" y="1046"/>
                    </a:cubicBezTo>
                    <a:cubicBezTo>
                      <a:pt x="514" y="1104"/>
                      <a:pt x="518" y="1162"/>
                      <a:pt x="526" y="1215"/>
                    </a:cubicBezTo>
                    <a:close/>
                    <a:moveTo>
                      <a:pt x="322" y="1065"/>
                    </a:moveTo>
                    <a:cubicBezTo>
                      <a:pt x="325" y="1103"/>
                      <a:pt x="332" y="1137"/>
                      <a:pt x="339" y="1171"/>
                    </a:cubicBezTo>
                    <a:cubicBezTo>
                      <a:pt x="345" y="1180"/>
                      <a:pt x="353" y="1188"/>
                      <a:pt x="359" y="1198"/>
                    </a:cubicBezTo>
                    <a:cubicBezTo>
                      <a:pt x="396" y="1205"/>
                      <a:pt x="436" y="1213"/>
                      <a:pt x="474" y="1217"/>
                    </a:cubicBezTo>
                    <a:cubicBezTo>
                      <a:pt x="441" y="1168"/>
                      <a:pt x="410" y="1113"/>
                      <a:pt x="386" y="1057"/>
                    </a:cubicBezTo>
                    <a:cubicBezTo>
                      <a:pt x="384" y="1054"/>
                      <a:pt x="384" y="1048"/>
                      <a:pt x="379" y="1047"/>
                    </a:cubicBezTo>
                    <a:cubicBezTo>
                      <a:pt x="359" y="1052"/>
                      <a:pt x="341" y="1059"/>
                      <a:pt x="322" y="1065"/>
                    </a:cubicBezTo>
                    <a:close/>
                    <a:moveTo>
                      <a:pt x="1144" y="1118"/>
                    </a:moveTo>
                    <a:cubicBezTo>
                      <a:pt x="1154" y="1097"/>
                      <a:pt x="1166" y="1078"/>
                      <a:pt x="1175" y="1055"/>
                    </a:cubicBezTo>
                    <a:cubicBezTo>
                      <a:pt x="1166" y="1054"/>
                      <a:pt x="1159" y="1050"/>
                      <a:pt x="1150" y="1049"/>
                    </a:cubicBezTo>
                    <a:cubicBezTo>
                      <a:pt x="1149" y="1072"/>
                      <a:pt x="1144" y="1097"/>
                      <a:pt x="1144" y="1118"/>
                    </a:cubicBezTo>
                    <a:close/>
                    <a:moveTo>
                      <a:pt x="87" y="1057"/>
                    </a:moveTo>
                    <a:cubicBezTo>
                      <a:pt x="94" y="1077"/>
                      <a:pt x="96" y="1100"/>
                      <a:pt x="115" y="1107"/>
                    </a:cubicBezTo>
                    <a:cubicBezTo>
                      <a:pt x="106" y="1091"/>
                      <a:pt x="96" y="1074"/>
                      <a:pt x="87" y="1057"/>
                    </a:cubicBezTo>
                    <a:moveTo>
                      <a:pt x="87" y="1057"/>
                    </a:moveTo>
                    <a:cubicBezTo>
                      <a:pt x="88" y="1053"/>
                      <a:pt x="84" y="1057"/>
                      <a:pt x="87" y="1057"/>
                    </a:cubicBezTo>
                    <a:moveTo>
                      <a:pt x="1177" y="1057"/>
                    </a:moveTo>
                    <a:cubicBezTo>
                      <a:pt x="1172" y="1069"/>
                      <a:pt x="1167" y="1081"/>
                      <a:pt x="1160" y="1093"/>
                    </a:cubicBezTo>
                    <a:cubicBezTo>
                      <a:pt x="1155" y="1103"/>
                      <a:pt x="1146" y="1113"/>
                      <a:pt x="1142" y="1125"/>
                    </a:cubicBezTo>
                    <a:cubicBezTo>
                      <a:pt x="1138" y="1137"/>
                      <a:pt x="1139" y="1152"/>
                      <a:pt x="1136" y="1165"/>
                    </a:cubicBezTo>
                    <a:cubicBezTo>
                      <a:pt x="1134" y="1178"/>
                      <a:pt x="1131" y="1190"/>
                      <a:pt x="1129" y="1204"/>
                    </a:cubicBezTo>
                    <a:cubicBezTo>
                      <a:pt x="1155" y="1201"/>
                      <a:pt x="1179" y="1194"/>
                      <a:pt x="1204" y="1189"/>
                    </a:cubicBezTo>
                    <a:cubicBezTo>
                      <a:pt x="1227" y="1159"/>
                      <a:pt x="1250" y="1129"/>
                      <a:pt x="1269" y="1095"/>
                    </a:cubicBezTo>
                    <a:cubicBezTo>
                      <a:pt x="1240" y="1080"/>
                      <a:pt x="1211" y="1066"/>
                      <a:pt x="1177" y="1057"/>
                    </a:cubicBezTo>
                    <a:close/>
                    <a:moveTo>
                      <a:pt x="64" y="1065"/>
                    </a:moveTo>
                    <a:cubicBezTo>
                      <a:pt x="88" y="1121"/>
                      <a:pt x="118" y="1171"/>
                      <a:pt x="154" y="1215"/>
                    </a:cubicBezTo>
                    <a:moveTo>
                      <a:pt x="154" y="1215"/>
                    </a:moveTo>
                    <a:cubicBezTo>
                      <a:pt x="154" y="1216"/>
                      <a:pt x="155" y="1216"/>
                      <a:pt x="155" y="1216"/>
                    </a:cubicBezTo>
                    <a:moveTo>
                      <a:pt x="155" y="1216"/>
                    </a:moveTo>
                    <a:cubicBezTo>
                      <a:pt x="155" y="1217"/>
                      <a:pt x="155" y="1218"/>
                      <a:pt x="156" y="1218"/>
                    </a:cubicBezTo>
                    <a:moveTo>
                      <a:pt x="156" y="1218"/>
                    </a:moveTo>
                    <a:cubicBezTo>
                      <a:pt x="156" y="1219"/>
                      <a:pt x="157" y="1219"/>
                      <a:pt x="157" y="1219"/>
                    </a:cubicBezTo>
                    <a:moveTo>
                      <a:pt x="157" y="1219"/>
                    </a:moveTo>
                    <a:cubicBezTo>
                      <a:pt x="158" y="1220"/>
                      <a:pt x="158" y="1219"/>
                      <a:pt x="157" y="1219"/>
                    </a:cubicBezTo>
                    <a:moveTo>
                      <a:pt x="157" y="1219"/>
                    </a:moveTo>
                    <a:cubicBezTo>
                      <a:pt x="157" y="1218"/>
                      <a:pt x="157" y="1218"/>
                      <a:pt x="156" y="1218"/>
                    </a:cubicBezTo>
                    <a:moveTo>
                      <a:pt x="156" y="1218"/>
                    </a:moveTo>
                    <a:cubicBezTo>
                      <a:pt x="156" y="1217"/>
                      <a:pt x="156" y="1216"/>
                      <a:pt x="155" y="1216"/>
                    </a:cubicBezTo>
                    <a:moveTo>
                      <a:pt x="155" y="1216"/>
                    </a:moveTo>
                    <a:cubicBezTo>
                      <a:pt x="155" y="1215"/>
                      <a:pt x="155" y="1215"/>
                      <a:pt x="154" y="1215"/>
                    </a:cubicBezTo>
                    <a:moveTo>
                      <a:pt x="154" y="1215"/>
                    </a:moveTo>
                    <a:cubicBezTo>
                      <a:pt x="134" y="1178"/>
                      <a:pt x="113" y="1142"/>
                      <a:pt x="99" y="1099"/>
                    </a:cubicBezTo>
                    <a:cubicBezTo>
                      <a:pt x="85" y="1089"/>
                      <a:pt x="75" y="1077"/>
                      <a:pt x="64" y="1065"/>
                    </a:cubicBezTo>
                    <a:moveTo>
                      <a:pt x="64" y="1065"/>
                    </a:moveTo>
                    <a:cubicBezTo>
                      <a:pt x="63" y="1064"/>
                      <a:pt x="63" y="1065"/>
                      <a:pt x="64" y="1065"/>
                    </a:cubicBezTo>
                    <a:moveTo>
                      <a:pt x="282" y="1081"/>
                    </a:moveTo>
                    <a:cubicBezTo>
                      <a:pt x="297" y="1111"/>
                      <a:pt x="315" y="1138"/>
                      <a:pt x="335" y="1164"/>
                    </a:cubicBezTo>
                    <a:cubicBezTo>
                      <a:pt x="327" y="1133"/>
                      <a:pt x="324" y="1098"/>
                      <a:pt x="318" y="1066"/>
                    </a:cubicBezTo>
                    <a:cubicBezTo>
                      <a:pt x="307" y="1072"/>
                      <a:pt x="294" y="1076"/>
                      <a:pt x="282" y="1081"/>
                    </a:cubicBezTo>
                    <a:close/>
                    <a:moveTo>
                      <a:pt x="1457" y="1068"/>
                    </a:moveTo>
                    <a:cubicBezTo>
                      <a:pt x="1458" y="1069"/>
                      <a:pt x="1457" y="1068"/>
                      <a:pt x="1457" y="1068"/>
                    </a:cubicBezTo>
                    <a:close/>
                    <a:moveTo>
                      <a:pt x="1361" y="1232"/>
                    </a:moveTo>
                    <a:cubicBezTo>
                      <a:pt x="1360" y="1233"/>
                      <a:pt x="1361" y="1233"/>
                      <a:pt x="1361" y="1232"/>
                    </a:cubicBezTo>
                    <a:moveTo>
                      <a:pt x="1361" y="1232"/>
                    </a:moveTo>
                    <a:cubicBezTo>
                      <a:pt x="1399" y="1185"/>
                      <a:pt x="1434" y="1129"/>
                      <a:pt x="1456" y="1069"/>
                    </a:cubicBezTo>
                    <a:cubicBezTo>
                      <a:pt x="1450" y="1078"/>
                      <a:pt x="1442" y="1085"/>
                      <a:pt x="1433" y="1092"/>
                    </a:cubicBezTo>
                    <a:cubicBezTo>
                      <a:pt x="1414" y="1130"/>
                      <a:pt x="1388" y="1162"/>
                      <a:pt x="1365" y="1196"/>
                    </a:cubicBezTo>
                    <a:cubicBezTo>
                      <a:pt x="1367" y="1209"/>
                      <a:pt x="1364" y="1221"/>
                      <a:pt x="1361" y="1232"/>
                    </a:cubicBezTo>
                    <a:moveTo>
                      <a:pt x="341" y="1193"/>
                    </a:moveTo>
                    <a:cubicBezTo>
                      <a:pt x="341" y="1194"/>
                      <a:pt x="342" y="1193"/>
                      <a:pt x="341" y="1193"/>
                    </a:cubicBezTo>
                    <a:moveTo>
                      <a:pt x="341" y="1193"/>
                    </a:moveTo>
                    <a:cubicBezTo>
                      <a:pt x="340" y="1185"/>
                      <a:pt x="337" y="1179"/>
                      <a:pt x="337" y="1172"/>
                    </a:cubicBezTo>
                    <a:cubicBezTo>
                      <a:pt x="315" y="1144"/>
                      <a:pt x="298" y="1113"/>
                      <a:pt x="278" y="1083"/>
                    </a:cubicBezTo>
                    <a:cubicBezTo>
                      <a:pt x="261" y="1092"/>
                      <a:pt x="240" y="1102"/>
                      <a:pt x="222" y="1114"/>
                    </a:cubicBezTo>
                    <a:cubicBezTo>
                      <a:pt x="220" y="1116"/>
                      <a:pt x="207" y="1125"/>
                      <a:pt x="207" y="1127"/>
                    </a:cubicBezTo>
                    <a:cubicBezTo>
                      <a:pt x="207" y="1129"/>
                      <a:pt x="219" y="1144"/>
                      <a:pt x="221" y="1146"/>
                    </a:cubicBezTo>
                    <a:cubicBezTo>
                      <a:pt x="226" y="1153"/>
                      <a:pt x="230" y="1157"/>
                      <a:pt x="234" y="1164"/>
                    </a:cubicBezTo>
                    <a:cubicBezTo>
                      <a:pt x="269" y="1174"/>
                      <a:pt x="303" y="1186"/>
                      <a:pt x="341" y="1193"/>
                    </a:cubicBezTo>
                    <a:moveTo>
                      <a:pt x="183" y="1096"/>
                    </a:moveTo>
                    <a:cubicBezTo>
                      <a:pt x="183" y="1095"/>
                      <a:pt x="184" y="1096"/>
                      <a:pt x="183" y="1096"/>
                    </a:cubicBezTo>
                    <a:close/>
                    <a:moveTo>
                      <a:pt x="195" y="1134"/>
                    </a:moveTo>
                    <a:cubicBezTo>
                      <a:pt x="197" y="1130"/>
                      <a:pt x="202" y="1130"/>
                      <a:pt x="203" y="1125"/>
                    </a:cubicBezTo>
                    <a:cubicBezTo>
                      <a:pt x="196" y="1116"/>
                      <a:pt x="191" y="1106"/>
                      <a:pt x="184" y="1097"/>
                    </a:cubicBezTo>
                    <a:cubicBezTo>
                      <a:pt x="187" y="1110"/>
                      <a:pt x="190" y="1123"/>
                      <a:pt x="195" y="1134"/>
                    </a:cubicBezTo>
                    <a:close/>
                    <a:moveTo>
                      <a:pt x="1271" y="1097"/>
                    </a:moveTo>
                    <a:cubicBezTo>
                      <a:pt x="1271" y="1098"/>
                      <a:pt x="1270" y="1099"/>
                      <a:pt x="1270" y="1100"/>
                    </a:cubicBezTo>
                    <a:cubicBezTo>
                      <a:pt x="1254" y="1126"/>
                      <a:pt x="1234" y="1154"/>
                      <a:pt x="1216" y="1177"/>
                    </a:cubicBezTo>
                    <a:cubicBezTo>
                      <a:pt x="1214" y="1180"/>
                      <a:pt x="1210" y="1183"/>
                      <a:pt x="1210" y="1187"/>
                    </a:cubicBezTo>
                    <a:cubicBezTo>
                      <a:pt x="1235" y="1180"/>
                      <a:pt x="1261" y="1174"/>
                      <a:pt x="1284" y="1165"/>
                    </a:cubicBezTo>
                    <a:cubicBezTo>
                      <a:pt x="1289" y="1147"/>
                      <a:pt x="1294" y="1131"/>
                      <a:pt x="1298" y="1112"/>
                    </a:cubicBezTo>
                    <a:cubicBezTo>
                      <a:pt x="1289" y="1107"/>
                      <a:pt x="1281" y="1100"/>
                      <a:pt x="1271" y="1097"/>
                    </a:cubicBezTo>
                    <a:close/>
                    <a:moveTo>
                      <a:pt x="1426" y="1099"/>
                    </a:moveTo>
                    <a:cubicBezTo>
                      <a:pt x="1417" y="1104"/>
                      <a:pt x="1408" y="1111"/>
                      <a:pt x="1399" y="1117"/>
                    </a:cubicBezTo>
                    <a:cubicBezTo>
                      <a:pt x="1394" y="1137"/>
                      <a:pt x="1385" y="1154"/>
                      <a:pt x="1377" y="1173"/>
                    </a:cubicBezTo>
                    <a:moveTo>
                      <a:pt x="1377" y="1173"/>
                    </a:moveTo>
                    <a:cubicBezTo>
                      <a:pt x="1376" y="1173"/>
                      <a:pt x="1377" y="1174"/>
                      <a:pt x="1376" y="1175"/>
                    </a:cubicBezTo>
                    <a:moveTo>
                      <a:pt x="1376" y="1175"/>
                    </a:moveTo>
                    <a:cubicBezTo>
                      <a:pt x="1375" y="1175"/>
                      <a:pt x="1377" y="1176"/>
                      <a:pt x="1376" y="1175"/>
                    </a:cubicBezTo>
                    <a:moveTo>
                      <a:pt x="1376" y="1175"/>
                    </a:moveTo>
                    <a:cubicBezTo>
                      <a:pt x="1377" y="1174"/>
                      <a:pt x="1377" y="1173"/>
                      <a:pt x="1377" y="1173"/>
                    </a:cubicBezTo>
                    <a:moveTo>
                      <a:pt x="1377" y="1173"/>
                    </a:moveTo>
                    <a:cubicBezTo>
                      <a:pt x="1396" y="1150"/>
                      <a:pt x="1412" y="1125"/>
                      <a:pt x="1426" y="1099"/>
                    </a:cubicBezTo>
                    <a:moveTo>
                      <a:pt x="1426" y="1099"/>
                    </a:moveTo>
                    <a:cubicBezTo>
                      <a:pt x="1428" y="1098"/>
                      <a:pt x="1426" y="1098"/>
                      <a:pt x="1426" y="1099"/>
                    </a:cubicBezTo>
                    <a:moveTo>
                      <a:pt x="159" y="1216"/>
                    </a:moveTo>
                    <a:cubicBezTo>
                      <a:pt x="156" y="1201"/>
                      <a:pt x="160" y="1188"/>
                      <a:pt x="164" y="1176"/>
                    </a:cubicBezTo>
                    <a:cubicBezTo>
                      <a:pt x="148" y="1157"/>
                      <a:pt x="133" y="1136"/>
                      <a:pt x="120" y="1113"/>
                    </a:cubicBezTo>
                    <a:cubicBezTo>
                      <a:pt x="113" y="1111"/>
                      <a:pt x="109" y="1105"/>
                      <a:pt x="102" y="1103"/>
                    </a:cubicBezTo>
                    <a:cubicBezTo>
                      <a:pt x="118" y="1144"/>
                      <a:pt x="137" y="1181"/>
                      <a:pt x="159" y="1216"/>
                    </a:cubicBezTo>
                    <a:close/>
                    <a:moveTo>
                      <a:pt x="1287" y="1164"/>
                    </a:moveTo>
                    <a:cubicBezTo>
                      <a:pt x="1303" y="1157"/>
                      <a:pt x="1323" y="1155"/>
                      <a:pt x="1333" y="1143"/>
                    </a:cubicBezTo>
                    <a:cubicBezTo>
                      <a:pt x="1325" y="1131"/>
                      <a:pt x="1312" y="1123"/>
                      <a:pt x="1301" y="1114"/>
                    </a:cubicBezTo>
                    <a:cubicBezTo>
                      <a:pt x="1296" y="1131"/>
                      <a:pt x="1292" y="1148"/>
                      <a:pt x="1287" y="1164"/>
                    </a:cubicBezTo>
                    <a:close/>
                    <a:moveTo>
                      <a:pt x="126" y="1118"/>
                    </a:moveTo>
                    <a:cubicBezTo>
                      <a:pt x="138" y="1138"/>
                      <a:pt x="150" y="1157"/>
                      <a:pt x="166" y="1174"/>
                    </a:cubicBezTo>
                    <a:cubicBezTo>
                      <a:pt x="169" y="1162"/>
                      <a:pt x="177" y="1155"/>
                      <a:pt x="182" y="1146"/>
                    </a:cubicBezTo>
                    <a:cubicBezTo>
                      <a:pt x="161" y="1138"/>
                      <a:pt x="144" y="1127"/>
                      <a:pt x="126" y="1118"/>
                    </a:cubicBezTo>
                    <a:moveTo>
                      <a:pt x="126" y="1118"/>
                    </a:moveTo>
                    <a:cubicBezTo>
                      <a:pt x="125" y="1116"/>
                      <a:pt x="124" y="1118"/>
                      <a:pt x="126" y="1118"/>
                    </a:cubicBezTo>
                    <a:moveTo>
                      <a:pt x="1342" y="1146"/>
                    </a:moveTo>
                    <a:cubicBezTo>
                      <a:pt x="1351" y="1159"/>
                      <a:pt x="1360" y="1173"/>
                      <a:pt x="1365" y="1190"/>
                    </a:cubicBezTo>
                    <a:cubicBezTo>
                      <a:pt x="1377" y="1168"/>
                      <a:pt x="1387" y="1145"/>
                      <a:pt x="1396" y="1120"/>
                    </a:cubicBezTo>
                    <a:cubicBezTo>
                      <a:pt x="1397" y="1120"/>
                      <a:pt x="1396" y="1119"/>
                      <a:pt x="1395" y="1119"/>
                    </a:cubicBezTo>
                    <a:cubicBezTo>
                      <a:pt x="1379" y="1129"/>
                      <a:pt x="1361" y="1138"/>
                      <a:pt x="1342" y="1146"/>
                    </a:cubicBezTo>
                    <a:close/>
                    <a:moveTo>
                      <a:pt x="204" y="1128"/>
                    </a:moveTo>
                    <a:cubicBezTo>
                      <a:pt x="202" y="1133"/>
                      <a:pt x="196" y="1134"/>
                      <a:pt x="195" y="1139"/>
                    </a:cubicBezTo>
                    <a:cubicBezTo>
                      <a:pt x="197" y="1142"/>
                      <a:pt x="198" y="1146"/>
                      <a:pt x="198" y="1151"/>
                    </a:cubicBezTo>
                    <a:cubicBezTo>
                      <a:pt x="209" y="1153"/>
                      <a:pt x="219" y="1160"/>
                      <a:pt x="229" y="1160"/>
                    </a:cubicBezTo>
                    <a:cubicBezTo>
                      <a:pt x="220" y="1151"/>
                      <a:pt x="214" y="1138"/>
                      <a:pt x="204" y="1128"/>
                    </a:cubicBezTo>
                    <a:close/>
                    <a:moveTo>
                      <a:pt x="1100" y="1194"/>
                    </a:moveTo>
                    <a:cubicBezTo>
                      <a:pt x="1095" y="1200"/>
                      <a:pt x="1088" y="1206"/>
                      <a:pt x="1088" y="1212"/>
                    </a:cubicBezTo>
                    <a:cubicBezTo>
                      <a:pt x="1101" y="1209"/>
                      <a:pt x="1114" y="1208"/>
                      <a:pt x="1126" y="1205"/>
                    </a:cubicBezTo>
                    <a:cubicBezTo>
                      <a:pt x="1129" y="1181"/>
                      <a:pt x="1137" y="1156"/>
                      <a:pt x="1137" y="1132"/>
                    </a:cubicBezTo>
                    <a:cubicBezTo>
                      <a:pt x="1126" y="1153"/>
                      <a:pt x="1113" y="1175"/>
                      <a:pt x="1100" y="1194"/>
                    </a:cubicBezTo>
                    <a:close/>
                    <a:moveTo>
                      <a:pt x="187" y="1146"/>
                    </a:moveTo>
                    <a:cubicBezTo>
                      <a:pt x="190" y="1145"/>
                      <a:pt x="194" y="1150"/>
                      <a:pt x="196" y="1148"/>
                    </a:cubicBezTo>
                    <a:cubicBezTo>
                      <a:pt x="193" y="1146"/>
                      <a:pt x="194" y="1141"/>
                      <a:pt x="192" y="1140"/>
                    </a:cubicBezTo>
                    <a:cubicBezTo>
                      <a:pt x="191" y="1142"/>
                      <a:pt x="188" y="1143"/>
                      <a:pt x="187" y="1146"/>
                    </a:cubicBezTo>
                    <a:close/>
                    <a:moveTo>
                      <a:pt x="1333" y="1147"/>
                    </a:moveTo>
                    <a:cubicBezTo>
                      <a:pt x="1335" y="1147"/>
                      <a:pt x="1336" y="1146"/>
                      <a:pt x="1337" y="1145"/>
                    </a:cubicBezTo>
                    <a:cubicBezTo>
                      <a:pt x="1335" y="1143"/>
                      <a:pt x="1334" y="1145"/>
                      <a:pt x="1333" y="1147"/>
                    </a:cubicBezTo>
                    <a:close/>
                    <a:moveTo>
                      <a:pt x="241" y="1257"/>
                    </a:moveTo>
                    <a:cubicBezTo>
                      <a:pt x="241" y="1258"/>
                      <a:pt x="242" y="1257"/>
                      <a:pt x="241" y="1257"/>
                    </a:cubicBezTo>
                    <a:moveTo>
                      <a:pt x="241" y="1257"/>
                    </a:moveTo>
                    <a:cubicBezTo>
                      <a:pt x="224" y="1224"/>
                      <a:pt x="209" y="1190"/>
                      <a:pt x="197" y="1152"/>
                    </a:cubicBezTo>
                    <a:cubicBezTo>
                      <a:pt x="194" y="1150"/>
                      <a:pt x="189" y="1150"/>
                      <a:pt x="187" y="1148"/>
                    </a:cubicBezTo>
                    <a:cubicBezTo>
                      <a:pt x="177" y="1154"/>
                      <a:pt x="173" y="1166"/>
                      <a:pt x="167" y="1175"/>
                    </a:cubicBezTo>
                    <a:cubicBezTo>
                      <a:pt x="189" y="1205"/>
                      <a:pt x="214" y="1232"/>
                      <a:pt x="241" y="1257"/>
                    </a:cubicBezTo>
                    <a:moveTo>
                      <a:pt x="1207" y="1335"/>
                    </a:moveTo>
                    <a:cubicBezTo>
                      <a:pt x="1206" y="1335"/>
                      <a:pt x="1208" y="1336"/>
                      <a:pt x="1207" y="1335"/>
                    </a:cubicBezTo>
                    <a:moveTo>
                      <a:pt x="1207" y="1335"/>
                    </a:moveTo>
                    <a:cubicBezTo>
                      <a:pt x="1267" y="1295"/>
                      <a:pt x="1319" y="1248"/>
                      <a:pt x="1362" y="1192"/>
                    </a:cubicBezTo>
                    <a:cubicBezTo>
                      <a:pt x="1357" y="1174"/>
                      <a:pt x="1350" y="1158"/>
                      <a:pt x="1337" y="1148"/>
                    </a:cubicBezTo>
                    <a:cubicBezTo>
                      <a:pt x="1322" y="1158"/>
                      <a:pt x="1312" y="1174"/>
                      <a:pt x="1300" y="1189"/>
                    </a:cubicBezTo>
                    <a:cubicBezTo>
                      <a:pt x="1294" y="1196"/>
                      <a:pt x="1288" y="1203"/>
                      <a:pt x="1281" y="1210"/>
                    </a:cubicBezTo>
                    <a:cubicBezTo>
                      <a:pt x="1275" y="1217"/>
                      <a:pt x="1267" y="1223"/>
                      <a:pt x="1263" y="1230"/>
                    </a:cubicBezTo>
                    <a:cubicBezTo>
                      <a:pt x="1258" y="1239"/>
                      <a:pt x="1255" y="1249"/>
                      <a:pt x="1251" y="1258"/>
                    </a:cubicBezTo>
                    <a:cubicBezTo>
                      <a:pt x="1237" y="1285"/>
                      <a:pt x="1225" y="1311"/>
                      <a:pt x="1207" y="1335"/>
                    </a:cubicBezTo>
                    <a:moveTo>
                      <a:pt x="1324" y="1154"/>
                    </a:moveTo>
                    <a:cubicBezTo>
                      <a:pt x="1310" y="1158"/>
                      <a:pt x="1300" y="1164"/>
                      <a:pt x="1286" y="1167"/>
                    </a:cubicBezTo>
                    <a:cubicBezTo>
                      <a:pt x="1282" y="1186"/>
                      <a:pt x="1272" y="1204"/>
                      <a:pt x="1269" y="1221"/>
                    </a:cubicBezTo>
                    <a:cubicBezTo>
                      <a:pt x="1287" y="1199"/>
                      <a:pt x="1307" y="1178"/>
                      <a:pt x="1324" y="1154"/>
                    </a:cubicBezTo>
                    <a:moveTo>
                      <a:pt x="1324" y="1154"/>
                    </a:moveTo>
                    <a:cubicBezTo>
                      <a:pt x="1325" y="1154"/>
                      <a:pt x="1324" y="1153"/>
                      <a:pt x="1324" y="1154"/>
                    </a:cubicBezTo>
                    <a:moveTo>
                      <a:pt x="222" y="1212"/>
                    </a:moveTo>
                    <a:cubicBezTo>
                      <a:pt x="231" y="1230"/>
                      <a:pt x="237" y="1251"/>
                      <a:pt x="247" y="1264"/>
                    </a:cubicBezTo>
                    <a:cubicBezTo>
                      <a:pt x="252" y="1270"/>
                      <a:pt x="260" y="1275"/>
                      <a:pt x="267" y="1280"/>
                    </a:cubicBezTo>
                    <a:cubicBezTo>
                      <a:pt x="287" y="1297"/>
                      <a:pt x="306" y="1314"/>
                      <a:pt x="328" y="1328"/>
                    </a:cubicBezTo>
                    <a:cubicBezTo>
                      <a:pt x="334" y="1313"/>
                      <a:pt x="344" y="1302"/>
                      <a:pt x="354" y="1291"/>
                    </a:cubicBezTo>
                    <a:cubicBezTo>
                      <a:pt x="308" y="1254"/>
                      <a:pt x="269" y="1211"/>
                      <a:pt x="232" y="1165"/>
                    </a:cubicBezTo>
                    <a:cubicBezTo>
                      <a:pt x="220" y="1162"/>
                      <a:pt x="212" y="1157"/>
                      <a:pt x="200" y="1154"/>
                    </a:cubicBezTo>
                    <a:cubicBezTo>
                      <a:pt x="206" y="1174"/>
                      <a:pt x="214" y="1193"/>
                      <a:pt x="222" y="1212"/>
                    </a:cubicBezTo>
                    <a:close/>
                    <a:moveTo>
                      <a:pt x="356" y="1290"/>
                    </a:moveTo>
                    <a:cubicBezTo>
                      <a:pt x="359" y="1285"/>
                      <a:pt x="365" y="1284"/>
                      <a:pt x="367" y="1278"/>
                    </a:cubicBezTo>
                    <a:cubicBezTo>
                      <a:pt x="358" y="1252"/>
                      <a:pt x="349" y="1226"/>
                      <a:pt x="342" y="1197"/>
                    </a:cubicBezTo>
                    <a:cubicBezTo>
                      <a:pt x="306" y="1189"/>
                      <a:pt x="270" y="1177"/>
                      <a:pt x="238" y="1169"/>
                    </a:cubicBezTo>
                    <a:cubicBezTo>
                      <a:pt x="274" y="1212"/>
                      <a:pt x="312" y="1254"/>
                      <a:pt x="356" y="1290"/>
                    </a:cubicBezTo>
                    <a:close/>
                    <a:moveTo>
                      <a:pt x="1223" y="1265"/>
                    </a:moveTo>
                    <a:cubicBezTo>
                      <a:pt x="1235" y="1254"/>
                      <a:pt x="1255" y="1239"/>
                      <a:pt x="1263" y="1225"/>
                    </a:cubicBezTo>
                    <a:cubicBezTo>
                      <a:pt x="1273" y="1209"/>
                      <a:pt x="1274" y="1190"/>
                      <a:pt x="1282" y="1170"/>
                    </a:cubicBezTo>
                    <a:cubicBezTo>
                      <a:pt x="1282" y="1169"/>
                      <a:pt x="1282" y="1169"/>
                      <a:pt x="1281" y="1169"/>
                    </a:cubicBezTo>
                    <a:cubicBezTo>
                      <a:pt x="1257" y="1177"/>
                      <a:pt x="1232" y="1184"/>
                      <a:pt x="1206" y="1191"/>
                    </a:cubicBezTo>
                    <a:cubicBezTo>
                      <a:pt x="1184" y="1218"/>
                      <a:pt x="1160" y="1242"/>
                      <a:pt x="1137" y="1268"/>
                    </a:cubicBezTo>
                    <a:cubicBezTo>
                      <a:pt x="1155" y="1276"/>
                      <a:pt x="1167" y="1289"/>
                      <a:pt x="1181" y="1301"/>
                    </a:cubicBezTo>
                    <a:cubicBezTo>
                      <a:pt x="1195" y="1290"/>
                      <a:pt x="1208" y="1278"/>
                      <a:pt x="1223" y="1265"/>
                    </a:cubicBezTo>
                    <a:close/>
                    <a:moveTo>
                      <a:pt x="344" y="1195"/>
                    </a:moveTo>
                    <a:cubicBezTo>
                      <a:pt x="349" y="1194"/>
                      <a:pt x="353" y="1198"/>
                      <a:pt x="355" y="1196"/>
                    </a:cubicBezTo>
                    <a:cubicBezTo>
                      <a:pt x="350" y="1190"/>
                      <a:pt x="346" y="1183"/>
                      <a:pt x="341" y="1178"/>
                    </a:cubicBezTo>
                    <a:cubicBezTo>
                      <a:pt x="342" y="1184"/>
                      <a:pt x="343" y="1189"/>
                      <a:pt x="344" y="1195"/>
                    </a:cubicBezTo>
                    <a:close/>
                    <a:moveTo>
                      <a:pt x="289" y="1331"/>
                    </a:moveTo>
                    <a:cubicBezTo>
                      <a:pt x="289" y="1332"/>
                      <a:pt x="290" y="1331"/>
                      <a:pt x="289" y="1331"/>
                    </a:cubicBezTo>
                    <a:moveTo>
                      <a:pt x="289" y="1331"/>
                    </a:moveTo>
                    <a:cubicBezTo>
                      <a:pt x="274" y="1310"/>
                      <a:pt x="258" y="1290"/>
                      <a:pt x="246" y="1266"/>
                    </a:cubicBezTo>
                    <a:cubicBezTo>
                      <a:pt x="216" y="1240"/>
                      <a:pt x="192" y="1209"/>
                      <a:pt x="165" y="1180"/>
                    </a:cubicBezTo>
                    <a:cubicBezTo>
                      <a:pt x="163" y="1194"/>
                      <a:pt x="158" y="1209"/>
                      <a:pt x="163" y="1223"/>
                    </a:cubicBezTo>
                    <a:cubicBezTo>
                      <a:pt x="169" y="1238"/>
                      <a:pt x="189" y="1257"/>
                      <a:pt x="203" y="1271"/>
                    </a:cubicBezTo>
                    <a:cubicBezTo>
                      <a:pt x="217" y="1284"/>
                      <a:pt x="236" y="1304"/>
                      <a:pt x="249" y="1313"/>
                    </a:cubicBezTo>
                    <a:cubicBezTo>
                      <a:pt x="261" y="1321"/>
                      <a:pt x="278" y="1326"/>
                      <a:pt x="289" y="1331"/>
                    </a:cubicBezTo>
                    <a:moveTo>
                      <a:pt x="676" y="1195"/>
                    </a:moveTo>
                    <a:cubicBezTo>
                      <a:pt x="677" y="1209"/>
                      <a:pt x="682" y="1221"/>
                      <a:pt x="683" y="1235"/>
                    </a:cubicBezTo>
                    <a:cubicBezTo>
                      <a:pt x="697" y="1236"/>
                      <a:pt x="712" y="1236"/>
                      <a:pt x="727" y="1236"/>
                    </a:cubicBezTo>
                    <a:cubicBezTo>
                      <a:pt x="726" y="1222"/>
                      <a:pt x="730" y="1202"/>
                      <a:pt x="725" y="1192"/>
                    </a:cubicBezTo>
                    <a:cubicBezTo>
                      <a:pt x="709" y="1193"/>
                      <a:pt x="691" y="1193"/>
                      <a:pt x="676" y="1195"/>
                    </a:cubicBezTo>
                    <a:close/>
                    <a:moveTo>
                      <a:pt x="729" y="1192"/>
                    </a:moveTo>
                    <a:cubicBezTo>
                      <a:pt x="729" y="1207"/>
                      <a:pt x="731" y="1220"/>
                      <a:pt x="730" y="1236"/>
                    </a:cubicBezTo>
                    <a:cubicBezTo>
                      <a:pt x="744" y="1238"/>
                      <a:pt x="761" y="1236"/>
                      <a:pt x="775" y="1237"/>
                    </a:cubicBezTo>
                    <a:cubicBezTo>
                      <a:pt x="777" y="1222"/>
                      <a:pt x="777" y="1207"/>
                      <a:pt x="777" y="1192"/>
                    </a:cubicBezTo>
                    <a:cubicBezTo>
                      <a:pt x="761" y="1192"/>
                      <a:pt x="745" y="1192"/>
                      <a:pt x="729" y="1192"/>
                    </a:cubicBezTo>
                    <a:close/>
                    <a:moveTo>
                      <a:pt x="780" y="1192"/>
                    </a:moveTo>
                    <a:cubicBezTo>
                      <a:pt x="779" y="1206"/>
                      <a:pt x="779" y="1222"/>
                      <a:pt x="778" y="1237"/>
                    </a:cubicBezTo>
                    <a:cubicBezTo>
                      <a:pt x="809" y="1235"/>
                      <a:pt x="841" y="1236"/>
                      <a:pt x="871" y="1234"/>
                    </a:cubicBezTo>
                    <a:cubicBezTo>
                      <a:pt x="875" y="1222"/>
                      <a:pt x="879" y="1210"/>
                      <a:pt x="882" y="1198"/>
                    </a:cubicBezTo>
                    <a:cubicBezTo>
                      <a:pt x="849" y="1195"/>
                      <a:pt x="816" y="1192"/>
                      <a:pt x="780" y="1192"/>
                    </a:cubicBezTo>
                    <a:close/>
                    <a:moveTo>
                      <a:pt x="1200" y="1193"/>
                    </a:moveTo>
                    <a:cubicBezTo>
                      <a:pt x="1176" y="1197"/>
                      <a:pt x="1153" y="1204"/>
                      <a:pt x="1128" y="1207"/>
                    </a:cubicBezTo>
                    <a:cubicBezTo>
                      <a:pt x="1124" y="1224"/>
                      <a:pt x="1120" y="1239"/>
                      <a:pt x="1116" y="1255"/>
                    </a:cubicBezTo>
                    <a:cubicBezTo>
                      <a:pt x="1122" y="1258"/>
                      <a:pt x="1128" y="1262"/>
                      <a:pt x="1134" y="1265"/>
                    </a:cubicBezTo>
                    <a:cubicBezTo>
                      <a:pt x="1158" y="1242"/>
                      <a:pt x="1180" y="1219"/>
                      <a:pt x="1200" y="1193"/>
                    </a:cubicBezTo>
                    <a:moveTo>
                      <a:pt x="1200" y="1193"/>
                    </a:moveTo>
                    <a:cubicBezTo>
                      <a:pt x="1201" y="1192"/>
                      <a:pt x="1200" y="1192"/>
                      <a:pt x="1200" y="1193"/>
                    </a:cubicBezTo>
                    <a:moveTo>
                      <a:pt x="671" y="1195"/>
                    </a:moveTo>
                    <a:cubicBezTo>
                      <a:pt x="638" y="1198"/>
                      <a:pt x="605" y="1201"/>
                      <a:pt x="575" y="1207"/>
                    </a:cubicBezTo>
                    <a:cubicBezTo>
                      <a:pt x="578" y="1215"/>
                      <a:pt x="580" y="1224"/>
                      <a:pt x="586" y="1229"/>
                    </a:cubicBezTo>
                    <a:cubicBezTo>
                      <a:pt x="616" y="1232"/>
                      <a:pt x="650" y="1235"/>
                      <a:pt x="680" y="1234"/>
                    </a:cubicBezTo>
                    <a:cubicBezTo>
                      <a:pt x="676" y="1222"/>
                      <a:pt x="675" y="1207"/>
                      <a:pt x="671" y="1195"/>
                    </a:cubicBezTo>
                    <a:close/>
                    <a:moveTo>
                      <a:pt x="369" y="1277"/>
                    </a:moveTo>
                    <a:cubicBezTo>
                      <a:pt x="382" y="1271"/>
                      <a:pt x="394" y="1263"/>
                      <a:pt x="406" y="1255"/>
                    </a:cubicBezTo>
                    <a:cubicBezTo>
                      <a:pt x="389" y="1237"/>
                      <a:pt x="373" y="1219"/>
                      <a:pt x="358" y="1199"/>
                    </a:cubicBezTo>
                    <a:cubicBezTo>
                      <a:pt x="353" y="1200"/>
                      <a:pt x="350" y="1197"/>
                      <a:pt x="345" y="1198"/>
                    </a:cubicBezTo>
                    <a:cubicBezTo>
                      <a:pt x="352" y="1226"/>
                      <a:pt x="361" y="1251"/>
                      <a:pt x="369" y="1277"/>
                    </a:cubicBezTo>
                    <a:close/>
                    <a:moveTo>
                      <a:pt x="884" y="1199"/>
                    </a:moveTo>
                    <a:cubicBezTo>
                      <a:pt x="882" y="1211"/>
                      <a:pt x="877" y="1221"/>
                      <a:pt x="874" y="1234"/>
                    </a:cubicBezTo>
                    <a:cubicBezTo>
                      <a:pt x="894" y="1233"/>
                      <a:pt x="914" y="1231"/>
                      <a:pt x="934" y="1230"/>
                    </a:cubicBezTo>
                    <a:cubicBezTo>
                      <a:pt x="934" y="1221"/>
                      <a:pt x="936" y="1215"/>
                      <a:pt x="936" y="1205"/>
                    </a:cubicBezTo>
                    <a:cubicBezTo>
                      <a:pt x="919" y="1202"/>
                      <a:pt x="903" y="1199"/>
                      <a:pt x="884" y="1199"/>
                    </a:cubicBezTo>
                    <a:close/>
                    <a:moveTo>
                      <a:pt x="1360" y="1199"/>
                    </a:moveTo>
                    <a:cubicBezTo>
                      <a:pt x="1360" y="1199"/>
                      <a:pt x="1361" y="1200"/>
                      <a:pt x="1360" y="1199"/>
                    </a:cubicBezTo>
                    <a:close/>
                    <a:moveTo>
                      <a:pt x="363" y="1201"/>
                    </a:moveTo>
                    <a:cubicBezTo>
                      <a:pt x="378" y="1220"/>
                      <a:pt x="392" y="1239"/>
                      <a:pt x="410" y="1254"/>
                    </a:cubicBezTo>
                    <a:cubicBezTo>
                      <a:pt x="432" y="1244"/>
                      <a:pt x="454" y="1234"/>
                      <a:pt x="480" y="1227"/>
                    </a:cubicBezTo>
                    <a:cubicBezTo>
                      <a:pt x="477" y="1217"/>
                      <a:pt x="463" y="1219"/>
                      <a:pt x="454" y="1218"/>
                    </a:cubicBezTo>
                    <a:cubicBezTo>
                      <a:pt x="424" y="1213"/>
                      <a:pt x="391" y="1206"/>
                      <a:pt x="363" y="1201"/>
                    </a:cubicBezTo>
                    <a:moveTo>
                      <a:pt x="363" y="1201"/>
                    </a:moveTo>
                    <a:cubicBezTo>
                      <a:pt x="362" y="1200"/>
                      <a:pt x="361" y="1201"/>
                      <a:pt x="363" y="1201"/>
                    </a:cubicBezTo>
                    <a:moveTo>
                      <a:pt x="1359" y="1201"/>
                    </a:moveTo>
                    <a:cubicBezTo>
                      <a:pt x="1318" y="1253"/>
                      <a:pt x="1263" y="1298"/>
                      <a:pt x="1208" y="1338"/>
                    </a:cubicBezTo>
                    <a:cubicBezTo>
                      <a:pt x="1206" y="1339"/>
                      <a:pt x="1201" y="1341"/>
                      <a:pt x="1202" y="1345"/>
                    </a:cubicBezTo>
                    <a:cubicBezTo>
                      <a:pt x="1217" y="1339"/>
                      <a:pt x="1232" y="1333"/>
                      <a:pt x="1247" y="1326"/>
                    </a:cubicBezTo>
                    <a:cubicBezTo>
                      <a:pt x="1261" y="1320"/>
                      <a:pt x="1277" y="1313"/>
                      <a:pt x="1289" y="1304"/>
                    </a:cubicBezTo>
                    <a:cubicBezTo>
                      <a:pt x="1303" y="1293"/>
                      <a:pt x="1316" y="1270"/>
                      <a:pt x="1326" y="1255"/>
                    </a:cubicBezTo>
                    <a:cubicBezTo>
                      <a:pt x="1338" y="1238"/>
                      <a:pt x="1350" y="1220"/>
                      <a:pt x="1359" y="1201"/>
                    </a:cubicBezTo>
                    <a:moveTo>
                      <a:pt x="1359" y="1201"/>
                    </a:moveTo>
                    <a:cubicBezTo>
                      <a:pt x="1361" y="1201"/>
                      <a:pt x="1359" y="1200"/>
                      <a:pt x="1359" y="1201"/>
                    </a:cubicBezTo>
                    <a:moveTo>
                      <a:pt x="1301" y="1295"/>
                    </a:moveTo>
                    <a:cubicBezTo>
                      <a:pt x="1299" y="1296"/>
                      <a:pt x="1301" y="1297"/>
                      <a:pt x="1301" y="1295"/>
                    </a:cubicBezTo>
                    <a:moveTo>
                      <a:pt x="1301" y="1295"/>
                    </a:moveTo>
                    <a:cubicBezTo>
                      <a:pt x="1315" y="1282"/>
                      <a:pt x="1343" y="1260"/>
                      <a:pt x="1354" y="1241"/>
                    </a:cubicBezTo>
                    <a:cubicBezTo>
                      <a:pt x="1360" y="1231"/>
                      <a:pt x="1364" y="1215"/>
                      <a:pt x="1362" y="1201"/>
                    </a:cubicBezTo>
                    <a:cubicBezTo>
                      <a:pt x="1345" y="1236"/>
                      <a:pt x="1323" y="1266"/>
                      <a:pt x="1301" y="1295"/>
                    </a:cubicBezTo>
                    <a:moveTo>
                      <a:pt x="938" y="1229"/>
                    </a:moveTo>
                    <a:cubicBezTo>
                      <a:pt x="950" y="1230"/>
                      <a:pt x="958" y="1227"/>
                      <a:pt x="970" y="1227"/>
                    </a:cubicBezTo>
                    <a:cubicBezTo>
                      <a:pt x="975" y="1224"/>
                      <a:pt x="977" y="1218"/>
                      <a:pt x="979" y="1213"/>
                    </a:cubicBezTo>
                    <a:cubicBezTo>
                      <a:pt x="967" y="1210"/>
                      <a:pt x="953" y="1208"/>
                      <a:pt x="941" y="1205"/>
                    </a:cubicBezTo>
                    <a:cubicBezTo>
                      <a:pt x="939" y="1212"/>
                      <a:pt x="940" y="1222"/>
                      <a:pt x="938" y="1229"/>
                    </a:cubicBezTo>
                    <a:close/>
                    <a:moveTo>
                      <a:pt x="526" y="1219"/>
                    </a:moveTo>
                    <a:cubicBezTo>
                      <a:pt x="526" y="1221"/>
                      <a:pt x="526" y="1222"/>
                      <a:pt x="527" y="1223"/>
                    </a:cubicBezTo>
                    <a:cubicBezTo>
                      <a:pt x="544" y="1226"/>
                      <a:pt x="565" y="1229"/>
                      <a:pt x="582" y="1228"/>
                    </a:cubicBezTo>
                    <a:cubicBezTo>
                      <a:pt x="577" y="1222"/>
                      <a:pt x="575" y="1213"/>
                      <a:pt x="571" y="1207"/>
                    </a:cubicBezTo>
                    <a:cubicBezTo>
                      <a:pt x="557" y="1212"/>
                      <a:pt x="538" y="1212"/>
                      <a:pt x="526" y="1219"/>
                    </a:cubicBezTo>
                    <a:close/>
                    <a:moveTo>
                      <a:pt x="1084" y="1215"/>
                    </a:moveTo>
                    <a:cubicBezTo>
                      <a:pt x="1080" y="1223"/>
                      <a:pt x="1071" y="1229"/>
                      <a:pt x="1070" y="1236"/>
                    </a:cubicBezTo>
                    <a:cubicBezTo>
                      <a:pt x="1086" y="1240"/>
                      <a:pt x="1099" y="1248"/>
                      <a:pt x="1113" y="1253"/>
                    </a:cubicBezTo>
                    <a:cubicBezTo>
                      <a:pt x="1118" y="1240"/>
                      <a:pt x="1120" y="1224"/>
                      <a:pt x="1125" y="1210"/>
                    </a:cubicBezTo>
                    <a:cubicBezTo>
                      <a:pt x="1125" y="1209"/>
                      <a:pt x="1125" y="1208"/>
                      <a:pt x="1123" y="1208"/>
                    </a:cubicBezTo>
                    <a:cubicBezTo>
                      <a:pt x="1111" y="1211"/>
                      <a:pt x="1097" y="1213"/>
                      <a:pt x="1084" y="1215"/>
                    </a:cubicBezTo>
                    <a:close/>
                    <a:moveTo>
                      <a:pt x="982" y="1214"/>
                    </a:moveTo>
                    <a:cubicBezTo>
                      <a:pt x="980" y="1218"/>
                      <a:pt x="977" y="1222"/>
                      <a:pt x="975" y="1226"/>
                    </a:cubicBezTo>
                    <a:cubicBezTo>
                      <a:pt x="988" y="1225"/>
                      <a:pt x="1003" y="1224"/>
                      <a:pt x="1015" y="1222"/>
                    </a:cubicBezTo>
                    <a:cubicBezTo>
                      <a:pt x="1005" y="1219"/>
                      <a:pt x="994" y="1216"/>
                      <a:pt x="982" y="1214"/>
                    </a:cubicBezTo>
                    <a:close/>
                    <a:moveTo>
                      <a:pt x="1031" y="1223"/>
                    </a:moveTo>
                    <a:cubicBezTo>
                      <a:pt x="1044" y="1226"/>
                      <a:pt x="1054" y="1231"/>
                      <a:pt x="1066" y="1234"/>
                    </a:cubicBezTo>
                    <a:cubicBezTo>
                      <a:pt x="1070" y="1229"/>
                      <a:pt x="1080" y="1220"/>
                      <a:pt x="1078" y="1216"/>
                    </a:cubicBezTo>
                    <a:cubicBezTo>
                      <a:pt x="1063" y="1219"/>
                      <a:pt x="1045" y="1220"/>
                      <a:pt x="1031" y="1223"/>
                    </a:cubicBezTo>
                    <a:close/>
                    <a:moveTo>
                      <a:pt x="509" y="1223"/>
                    </a:moveTo>
                    <a:cubicBezTo>
                      <a:pt x="515" y="1222"/>
                      <a:pt x="518" y="1224"/>
                      <a:pt x="524" y="1223"/>
                    </a:cubicBezTo>
                    <a:cubicBezTo>
                      <a:pt x="523" y="1222"/>
                      <a:pt x="524" y="1217"/>
                      <a:pt x="521" y="1218"/>
                    </a:cubicBezTo>
                    <a:cubicBezTo>
                      <a:pt x="518" y="1220"/>
                      <a:pt x="511" y="1219"/>
                      <a:pt x="509" y="1223"/>
                    </a:cubicBezTo>
                    <a:close/>
                    <a:moveTo>
                      <a:pt x="482" y="1225"/>
                    </a:moveTo>
                    <a:cubicBezTo>
                      <a:pt x="487" y="1226"/>
                      <a:pt x="490" y="1224"/>
                      <a:pt x="493" y="1223"/>
                    </a:cubicBezTo>
                    <a:cubicBezTo>
                      <a:pt x="488" y="1223"/>
                      <a:pt x="483" y="1220"/>
                      <a:pt x="480" y="1223"/>
                    </a:cubicBezTo>
                    <a:cubicBezTo>
                      <a:pt x="481" y="1223"/>
                      <a:pt x="482" y="1224"/>
                      <a:pt x="482" y="1225"/>
                    </a:cubicBezTo>
                    <a:close/>
                    <a:moveTo>
                      <a:pt x="535" y="1295"/>
                    </a:moveTo>
                    <a:cubicBezTo>
                      <a:pt x="536" y="1296"/>
                      <a:pt x="537" y="1294"/>
                      <a:pt x="535" y="1295"/>
                    </a:cubicBezTo>
                    <a:moveTo>
                      <a:pt x="535" y="1295"/>
                    </a:moveTo>
                    <a:cubicBezTo>
                      <a:pt x="532" y="1272"/>
                      <a:pt x="527" y="1251"/>
                      <a:pt x="525" y="1227"/>
                    </a:cubicBezTo>
                    <a:cubicBezTo>
                      <a:pt x="512" y="1224"/>
                      <a:pt x="497" y="1223"/>
                      <a:pt x="486" y="1227"/>
                    </a:cubicBezTo>
                    <a:cubicBezTo>
                      <a:pt x="498" y="1250"/>
                      <a:pt x="518" y="1273"/>
                      <a:pt x="535" y="1295"/>
                    </a:cubicBezTo>
                    <a:moveTo>
                      <a:pt x="1022" y="1223"/>
                    </a:moveTo>
                    <a:cubicBezTo>
                      <a:pt x="1007" y="1223"/>
                      <a:pt x="991" y="1230"/>
                      <a:pt x="973" y="1229"/>
                    </a:cubicBezTo>
                    <a:cubicBezTo>
                      <a:pt x="960" y="1255"/>
                      <a:pt x="945" y="1280"/>
                      <a:pt x="928" y="1303"/>
                    </a:cubicBezTo>
                    <a:cubicBezTo>
                      <a:pt x="927" y="1316"/>
                      <a:pt x="925" y="1329"/>
                      <a:pt x="922" y="1342"/>
                    </a:cubicBezTo>
                    <a:cubicBezTo>
                      <a:pt x="920" y="1353"/>
                      <a:pt x="915" y="1367"/>
                      <a:pt x="917" y="1376"/>
                    </a:cubicBezTo>
                    <a:cubicBezTo>
                      <a:pt x="925" y="1381"/>
                      <a:pt x="933" y="1372"/>
                      <a:pt x="939" y="1367"/>
                    </a:cubicBezTo>
                    <a:cubicBezTo>
                      <a:pt x="986" y="1330"/>
                      <a:pt x="1029" y="1283"/>
                      <a:pt x="1064" y="1236"/>
                    </a:cubicBezTo>
                    <a:cubicBezTo>
                      <a:pt x="1050" y="1234"/>
                      <a:pt x="1038" y="1224"/>
                      <a:pt x="1022" y="1223"/>
                    </a:cubicBezTo>
                    <a:close/>
                    <a:moveTo>
                      <a:pt x="539" y="1299"/>
                    </a:moveTo>
                    <a:cubicBezTo>
                      <a:pt x="563" y="1325"/>
                      <a:pt x="587" y="1352"/>
                      <a:pt x="615" y="1374"/>
                    </a:cubicBezTo>
                    <a:cubicBezTo>
                      <a:pt x="628" y="1368"/>
                      <a:pt x="645" y="1367"/>
                      <a:pt x="658" y="1362"/>
                    </a:cubicBezTo>
                    <a:cubicBezTo>
                      <a:pt x="630" y="1322"/>
                      <a:pt x="605" y="1279"/>
                      <a:pt x="583" y="1232"/>
                    </a:cubicBezTo>
                    <a:cubicBezTo>
                      <a:pt x="564" y="1230"/>
                      <a:pt x="545" y="1229"/>
                      <a:pt x="527" y="1226"/>
                    </a:cubicBezTo>
                    <a:cubicBezTo>
                      <a:pt x="530" y="1251"/>
                      <a:pt x="535" y="1275"/>
                      <a:pt x="539" y="1299"/>
                    </a:cubicBezTo>
                    <a:close/>
                    <a:moveTo>
                      <a:pt x="537" y="1300"/>
                    </a:moveTo>
                    <a:cubicBezTo>
                      <a:pt x="517" y="1278"/>
                      <a:pt x="500" y="1252"/>
                      <a:pt x="481" y="1229"/>
                    </a:cubicBezTo>
                    <a:cubicBezTo>
                      <a:pt x="456" y="1237"/>
                      <a:pt x="433" y="1246"/>
                      <a:pt x="412" y="1256"/>
                    </a:cubicBezTo>
                    <a:cubicBezTo>
                      <a:pt x="452" y="1302"/>
                      <a:pt x="504" y="1344"/>
                      <a:pt x="558" y="1379"/>
                    </a:cubicBezTo>
                    <a:cubicBezTo>
                      <a:pt x="550" y="1354"/>
                      <a:pt x="543" y="1328"/>
                      <a:pt x="537" y="1300"/>
                    </a:cubicBezTo>
                    <a:close/>
                    <a:moveTo>
                      <a:pt x="938" y="1232"/>
                    </a:moveTo>
                    <a:cubicBezTo>
                      <a:pt x="936" y="1253"/>
                      <a:pt x="931" y="1276"/>
                      <a:pt x="931" y="1295"/>
                    </a:cubicBezTo>
                    <a:cubicBezTo>
                      <a:pt x="945" y="1275"/>
                      <a:pt x="957" y="1253"/>
                      <a:pt x="970" y="1231"/>
                    </a:cubicBezTo>
                    <a:cubicBezTo>
                      <a:pt x="970" y="1230"/>
                      <a:pt x="970" y="1229"/>
                      <a:pt x="968" y="1229"/>
                    </a:cubicBezTo>
                    <a:cubicBezTo>
                      <a:pt x="959" y="1231"/>
                      <a:pt x="948" y="1232"/>
                      <a:pt x="938" y="1232"/>
                    </a:cubicBezTo>
                    <a:close/>
                    <a:moveTo>
                      <a:pt x="663" y="1362"/>
                    </a:moveTo>
                    <a:cubicBezTo>
                      <a:pt x="679" y="1359"/>
                      <a:pt x="696" y="1357"/>
                      <a:pt x="712" y="1355"/>
                    </a:cubicBezTo>
                    <a:cubicBezTo>
                      <a:pt x="700" y="1317"/>
                      <a:pt x="690" y="1278"/>
                      <a:pt x="680" y="1238"/>
                    </a:cubicBezTo>
                    <a:cubicBezTo>
                      <a:pt x="649" y="1236"/>
                      <a:pt x="616" y="1235"/>
                      <a:pt x="586" y="1232"/>
                    </a:cubicBezTo>
                    <a:cubicBezTo>
                      <a:pt x="608" y="1279"/>
                      <a:pt x="632" y="1324"/>
                      <a:pt x="663" y="1362"/>
                    </a:cubicBezTo>
                    <a:close/>
                    <a:moveTo>
                      <a:pt x="872" y="1237"/>
                    </a:moveTo>
                    <a:cubicBezTo>
                      <a:pt x="861" y="1280"/>
                      <a:pt x="845" y="1318"/>
                      <a:pt x="829" y="1357"/>
                    </a:cubicBezTo>
                    <a:cubicBezTo>
                      <a:pt x="845" y="1360"/>
                      <a:pt x="862" y="1361"/>
                      <a:pt x="876" y="1366"/>
                    </a:cubicBezTo>
                    <a:cubicBezTo>
                      <a:pt x="895" y="1349"/>
                      <a:pt x="908" y="1326"/>
                      <a:pt x="924" y="1306"/>
                    </a:cubicBezTo>
                    <a:cubicBezTo>
                      <a:pt x="927" y="1282"/>
                      <a:pt x="932" y="1259"/>
                      <a:pt x="933" y="1233"/>
                    </a:cubicBezTo>
                    <a:cubicBezTo>
                      <a:pt x="912" y="1234"/>
                      <a:pt x="892" y="1235"/>
                      <a:pt x="872" y="1237"/>
                    </a:cubicBezTo>
                    <a:close/>
                    <a:moveTo>
                      <a:pt x="1182" y="1304"/>
                    </a:moveTo>
                    <a:cubicBezTo>
                      <a:pt x="1190" y="1314"/>
                      <a:pt x="1196" y="1326"/>
                      <a:pt x="1200" y="1341"/>
                    </a:cubicBezTo>
                    <a:cubicBezTo>
                      <a:pt x="1222" y="1309"/>
                      <a:pt x="1244" y="1273"/>
                      <a:pt x="1257" y="1235"/>
                    </a:cubicBezTo>
                    <a:cubicBezTo>
                      <a:pt x="1234" y="1260"/>
                      <a:pt x="1208" y="1282"/>
                      <a:pt x="1182" y="1304"/>
                    </a:cubicBezTo>
                    <a:close/>
                    <a:moveTo>
                      <a:pt x="778" y="1239"/>
                    </a:moveTo>
                    <a:cubicBezTo>
                      <a:pt x="776" y="1277"/>
                      <a:pt x="774" y="1315"/>
                      <a:pt x="773" y="1353"/>
                    </a:cubicBezTo>
                    <a:cubicBezTo>
                      <a:pt x="791" y="1354"/>
                      <a:pt x="810" y="1355"/>
                      <a:pt x="826" y="1357"/>
                    </a:cubicBezTo>
                    <a:cubicBezTo>
                      <a:pt x="843" y="1319"/>
                      <a:pt x="857" y="1279"/>
                      <a:pt x="870" y="1237"/>
                    </a:cubicBezTo>
                    <a:cubicBezTo>
                      <a:pt x="840" y="1238"/>
                      <a:pt x="810" y="1239"/>
                      <a:pt x="778" y="1239"/>
                    </a:cubicBezTo>
                    <a:close/>
                    <a:moveTo>
                      <a:pt x="170" y="1239"/>
                    </a:moveTo>
                    <a:cubicBezTo>
                      <a:pt x="177" y="1254"/>
                      <a:pt x="187" y="1266"/>
                      <a:pt x="198" y="1276"/>
                    </a:cubicBezTo>
                    <a:moveTo>
                      <a:pt x="198" y="1276"/>
                    </a:moveTo>
                    <a:cubicBezTo>
                      <a:pt x="199" y="1278"/>
                      <a:pt x="200" y="1276"/>
                      <a:pt x="198" y="1276"/>
                    </a:cubicBezTo>
                    <a:moveTo>
                      <a:pt x="198" y="1276"/>
                    </a:moveTo>
                    <a:cubicBezTo>
                      <a:pt x="189" y="1264"/>
                      <a:pt x="180" y="1250"/>
                      <a:pt x="170" y="1239"/>
                    </a:cubicBezTo>
                    <a:moveTo>
                      <a:pt x="170" y="1239"/>
                    </a:moveTo>
                    <a:cubicBezTo>
                      <a:pt x="169" y="1237"/>
                      <a:pt x="169" y="1239"/>
                      <a:pt x="170" y="1239"/>
                    </a:cubicBezTo>
                    <a:moveTo>
                      <a:pt x="716" y="1355"/>
                    </a:moveTo>
                    <a:cubicBezTo>
                      <a:pt x="722" y="1356"/>
                      <a:pt x="725" y="1353"/>
                      <a:pt x="731" y="1354"/>
                    </a:cubicBezTo>
                    <a:cubicBezTo>
                      <a:pt x="729" y="1317"/>
                      <a:pt x="729" y="1277"/>
                      <a:pt x="727" y="1239"/>
                    </a:cubicBezTo>
                    <a:cubicBezTo>
                      <a:pt x="713" y="1240"/>
                      <a:pt x="696" y="1237"/>
                      <a:pt x="684" y="1239"/>
                    </a:cubicBezTo>
                    <a:cubicBezTo>
                      <a:pt x="694" y="1278"/>
                      <a:pt x="704" y="1318"/>
                      <a:pt x="716" y="1355"/>
                    </a:cubicBezTo>
                    <a:close/>
                    <a:moveTo>
                      <a:pt x="1067" y="1238"/>
                    </a:moveTo>
                    <a:cubicBezTo>
                      <a:pt x="1026" y="1291"/>
                      <a:pt x="978" y="1338"/>
                      <a:pt x="927" y="1381"/>
                    </a:cubicBezTo>
                    <a:cubicBezTo>
                      <a:pt x="939" y="1385"/>
                      <a:pt x="948" y="1391"/>
                      <a:pt x="959" y="1396"/>
                    </a:cubicBezTo>
                    <a:cubicBezTo>
                      <a:pt x="1011" y="1367"/>
                      <a:pt x="1058" y="1334"/>
                      <a:pt x="1101" y="1296"/>
                    </a:cubicBezTo>
                    <a:cubicBezTo>
                      <a:pt x="1104" y="1282"/>
                      <a:pt x="1110" y="1271"/>
                      <a:pt x="1112" y="1256"/>
                    </a:cubicBezTo>
                    <a:cubicBezTo>
                      <a:pt x="1098" y="1249"/>
                      <a:pt x="1084" y="1242"/>
                      <a:pt x="1067" y="1238"/>
                    </a:cubicBezTo>
                    <a:close/>
                    <a:moveTo>
                      <a:pt x="731" y="1239"/>
                    </a:moveTo>
                    <a:cubicBezTo>
                      <a:pt x="730" y="1276"/>
                      <a:pt x="733" y="1316"/>
                      <a:pt x="733" y="1354"/>
                    </a:cubicBezTo>
                    <a:cubicBezTo>
                      <a:pt x="745" y="1354"/>
                      <a:pt x="757" y="1353"/>
                      <a:pt x="770" y="1353"/>
                    </a:cubicBezTo>
                    <a:cubicBezTo>
                      <a:pt x="772" y="1316"/>
                      <a:pt x="774" y="1278"/>
                      <a:pt x="775" y="1240"/>
                    </a:cubicBezTo>
                    <a:cubicBezTo>
                      <a:pt x="761" y="1239"/>
                      <a:pt x="747" y="1238"/>
                      <a:pt x="731" y="1239"/>
                    </a:cubicBezTo>
                    <a:close/>
                    <a:moveTo>
                      <a:pt x="559" y="1383"/>
                    </a:moveTo>
                    <a:cubicBezTo>
                      <a:pt x="502" y="1348"/>
                      <a:pt x="454" y="1304"/>
                      <a:pt x="408" y="1258"/>
                    </a:cubicBezTo>
                    <a:cubicBezTo>
                      <a:pt x="395" y="1265"/>
                      <a:pt x="383" y="1272"/>
                      <a:pt x="371" y="1280"/>
                    </a:cubicBezTo>
                    <a:cubicBezTo>
                      <a:pt x="377" y="1308"/>
                      <a:pt x="393" y="1320"/>
                      <a:pt x="414" y="1334"/>
                    </a:cubicBezTo>
                    <a:cubicBezTo>
                      <a:pt x="445" y="1356"/>
                      <a:pt x="480" y="1376"/>
                      <a:pt x="511" y="1392"/>
                    </a:cubicBezTo>
                    <a:cubicBezTo>
                      <a:pt x="529" y="1393"/>
                      <a:pt x="548" y="1399"/>
                      <a:pt x="564" y="1398"/>
                    </a:cubicBezTo>
                    <a:cubicBezTo>
                      <a:pt x="563" y="1393"/>
                      <a:pt x="560" y="1389"/>
                      <a:pt x="559" y="1383"/>
                    </a:cubicBezTo>
                    <a:close/>
                    <a:moveTo>
                      <a:pt x="1106" y="1293"/>
                    </a:moveTo>
                    <a:cubicBezTo>
                      <a:pt x="1114" y="1284"/>
                      <a:pt x="1124" y="1276"/>
                      <a:pt x="1133" y="1267"/>
                    </a:cubicBezTo>
                    <a:cubicBezTo>
                      <a:pt x="1126" y="1264"/>
                      <a:pt x="1122" y="1260"/>
                      <a:pt x="1115" y="1258"/>
                    </a:cubicBezTo>
                    <a:cubicBezTo>
                      <a:pt x="1112" y="1269"/>
                      <a:pt x="1106" y="1282"/>
                      <a:pt x="1106" y="1293"/>
                    </a:cubicBezTo>
                    <a:close/>
                    <a:moveTo>
                      <a:pt x="193" y="1264"/>
                    </a:moveTo>
                    <a:cubicBezTo>
                      <a:pt x="193" y="1265"/>
                      <a:pt x="193" y="1265"/>
                      <a:pt x="194" y="1265"/>
                    </a:cubicBezTo>
                    <a:moveTo>
                      <a:pt x="194" y="1265"/>
                    </a:moveTo>
                    <a:cubicBezTo>
                      <a:pt x="194" y="1266"/>
                      <a:pt x="194" y="1266"/>
                      <a:pt x="195" y="1266"/>
                    </a:cubicBezTo>
                    <a:moveTo>
                      <a:pt x="195" y="1266"/>
                    </a:moveTo>
                    <a:cubicBezTo>
                      <a:pt x="205" y="1280"/>
                      <a:pt x="216" y="1293"/>
                      <a:pt x="232" y="1301"/>
                    </a:cubicBezTo>
                    <a:moveTo>
                      <a:pt x="232" y="1301"/>
                    </a:moveTo>
                    <a:cubicBezTo>
                      <a:pt x="232" y="1302"/>
                      <a:pt x="232" y="1302"/>
                      <a:pt x="233" y="1302"/>
                    </a:cubicBezTo>
                    <a:moveTo>
                      <a:pt x="233" y="1302"/>
                    </a:moveTo>
                    <a:cubicBezTo>
                      <a:pt x="234" y="1304"/>
                      <a:pt x="234" y="1302"/>
                      <a:pt x="233" y="1302"/>
                    </a:cubicBezTo>
                    <a:moveTo>
                      <a:pt x="233" y="1302"/>
                    </a:moveTo>
                    <a:cubicBezTo>
                      <a:pt x="233" y="1301"/>
                      <a:pt x="233" y="1301"/>
                      <a:pt x="232" y="1301"/>
                    </a:cubicBezTo>
                    <a:moveTo>
                      <a:pt x="195" y="1266"/>
                    </a:moveTo>
                    <a:cubicBezTo>
                      <a:pt x="207" y="1278"/>
                      <a:pt x="219" y="1290"/>
                      <a:pt x="232" y="1301"/>
                    </a:cubicBezTo>
                    <a:moveTo>
                      <a:pt x="195" y="1266"/>
                    </a:moveTo>
                    <a:cubicBezTo>
                      <a:pt x="195" y="1265"/>
                      <a:pt x="194" y="1265"/>
                      <a:pt x="194" y="1265"/>
                    </a:cubicBezTo>
                    <a:moveTo>
                      <a:pt x="194" y="1265"/>
                    </a:moveTo>
                    <a:cubicBezTo>
                      <a:pt x="194" y="1264"/>
                      <a:pt x="193" y="1264"/>
                      <a:pt x="193" y="1264"/>
                    </a:cubicBezTo>
                    <a:moveTo>
                      <a:pt x="193" y="1264"/>
                    </a:moveTo>
                    <a:cubicBezTo>
                      <a:pt x="192" y="1262"/>
                      <a:pt x="192" y="1264"/>
                      <a:pt x="193" y="1264"/>
                    </a:cubicBezTo>
                    <a:moveTo>
                      <a:pt x="1071" y="1373"/>
                    </a:moveTo>
                    <a:cubicBezTo>
                      <a:pt x="1070" y="1374"/>
                      <a:pt x="1071" y="1374"/>
                      <a:pt x="1071" y="1373"/>
                    </a:cubicBezTo>
                    <a:moveTo>
                      <a:pt x="1071" y="1373"/>
                    </a:moveTo>
                    <a:cubicBezTo>
                      <a:pt x="1096" y="1361"/>
                      <a:pt x="1127" y="1341"/>
                      <a:pt x="1154" y="1321"/>
                    </a:cubicBezTo>
                    <a:cubicBezTo>
                      <a:pt x="1159" y="1318"/>
                      <a:pt x="1178" y="1306"/>
                      <a:pt x="1178" y="1302"/>
                    </a:cubicBezTo>
                    <a:cubicBezTo>
                      <a:pt x="1178" y="1299"/>
                      <a:pt x="1160" y="1286"/>
                      <a:pt x="1158" y="1284"/>
                    </a:cubicBezTo>
                    <a:cubicBezTo>
                      <a:pt x="1149" y="1277"/>
                      <a:pt x="1143" y="1273"/>
                      <a:pt x="1134" y="1269"/>
                    </a:cubicBezTo>
                    <a:cubicBezTo>
                      <a:pt x="1124" y="1279"/>
                      <a:pt x="1114" y="1289"/>
                      <a:pt x="1102" y="1298"/>
                    </a:cubicBezTo>
                    <a:cubicBezTo>
                      <a:pt x="1094" y="1326"/>
                      <a:pt x="1082" y="1349"/>
                      <a:pt x="1071" y="1373"/>
                    </a:cubicBezTo>
                    <a:moveTo>
                      <a:pt x="253" y="1272"/>
                    </a:moveTo>
                    <a:cubicBezTo>
                      <a:pt x="253" y="1273"/>
                      <a:pt x="254" y="1273"/>
                      <a:pt x="254" y="1273"/>
                    </a:cubicBezTo>
                    <a:moveTo>
                      <a:pt x="254" y="1273"/>
                    </a:moveTo>
                    <a:cubicBezTo>
                      <a:pt x="266" y="1296"/>
                      <a:pt x="280" y="1316"/>
                      <a:pt x="295" y="1335"/>
                    </a:cubicBezTo>
                    <a:cubicBezTo>
                      <a:pt x="305" y="1338"/>
                      <a:pt x="314" y="1343"/>
                      <a:pt x="324" y="1345"/>
                    </a:cubicBezTo>
                    <a:cubicBezTo>
                      <a:pt x="324" y="1340"/>
                      <a:pt x="326" y="1335"/>
                      <a:pt x="327" y="1331"/>
                    </a:cubicBezTo>
                    <a:cubicBezTo>
                      <a:pt x="302" y="1313"/>
                      <a:pt x="277" y="1294"/>
                      <a:pt x="254" y="1273"/>
                    </a:cubicBezTo>
                    <a:moveTo>
                      <a:pt x="254" y="1273"/>
                    </a:moveTo>
                    <a:cubicBezTo>
                      <a:pt x="254" y="1273"/>
                      <a:pt x="254" y="1272"/>
                      <a:pt x="253" y="1272"/>
                    </a:cubicBezTo>
                    <a:moveTo>
                      <a:pt x="253" y="1272"/>
                    </a:moveTo>
                    <a:cubicBezTo>
                      <a:pt x="253" y="1271"/>
                      <a:pt x="252" y="1273"/>
                      <a:pt x="253" y="1272"/>
                    </a:cubicBezTo>
                    <a:moveTo>
                      <a:pt x="379" y="1308"/>
                    </a:moveTo>
                    <a:cubicBezTo>
                      <a:pt x="380" y="1309"/>
                      <a:pt x="380" y="1308"/>
                      <a:pt x="379" y="1308"/>
                    </a:cubicBezTo>
                    <a:moveTo>
                      <a:pt x="379" y="1308"/>
                    </a:moveTo>
                    <a:cubicBezTo>
                      <a:pt x="376" y="1299"/>
                      <a:pt x="372" y="1290"/>
                      <a:pt x="368" y="1282"/>
                    </a:cubicBezTo>
                    <a:cubicBezTo>
                      <a:pt x="365" y="1285"/>
                      <a:pt x="361" y="1288"/>
                      <a:pt x="358" y="1292"/>
                    </a:cubicBezTo>
                    <a:cubicBezTo>
                      <a:pt x="365" y="1297"/>
                      <a:pt x="371" y="1303"/>
                      <a:pt x="379" y="1308"/>
                    </a:cubicBezTo>
                    <a:moveTo>
                      <a:pt x="383" y="1315"/>
                    </a:moveTo>
                    <a:cubicBezTo>
                      <a:pt x="373" y="1308"/>
                      <a:pt x="366" y="1299"/>
                      <a:pt x="355" y="1294"/>
                    </a:cubicBezTo>
                    <a:cubicBezTo>
                      <a:pt x="345" y="1304"/>
                      <a:pt x="335" y="1315"/>
                      <a:pt x="330" y="1330"/>
                    </a:cubicBezTo>
                    <a:cubicBezTo>
                      <a:pt x="356" y="1345"/>
                      <a:pt x="378" y="1368"/>
                      <a:pt x="413" y="1371"/>
                    </a:cubicBezTo>
                    <a:cubicBezTo>
                      <a:pt x="401" y="1354"/>
                      <a:pt x="391" y="1335"/>
                      <a:pt x="383" y="1315"/>
                    </a:cubicBezTo>
                    <a:close/>
                    <a:moveTo>
                      <a:pt x="929" y="1297"/>
                    </a:moveTo>
                    <a:cubicBezTo>
                      <a:pt x="929" y="1297"/>
                      <a:pt x="930" y="1298"/>
                      <a:pt x="929" y="1297"/>
                    </a:cubicBezTo>
                    <a:close/>
                    <a:moveTo>
                      <a:pt x="224" y="1300"/>
                    </a:moveTo>
                    <a:cubicBezTo>
                      <a:pt x="224" y="1301"/>
                      <a:pt x="225" y="1301"/>
                      <a:pt x="225" y="1301"/>
                    </a:cubicBezTo>
                    <a:moveTo>
                      <a:pt x="225" y="1301"/>
                    </a:moveTo>
                    <a:cubicBezTo>
                      <a:pt x="259" y="1340"/>
                      <a:pt x="299" y="1371"/>
                      <a:pt x="343" y="1399"/>
                    </a:cubicBezTo>
                    <a:cubicBezTo>
                      <a:pt x="340" y="1392"/>
                      <a:pt x="333" y="1387"/>
                      <a:pt x="331" y="1378"/>
                    </a:cubicBezTo>
                    <a:cubicBezTo>
                      <a:pt x="326" y="1374"/>
                      <a:pt x="321" y="1369"/>
                      <a:pt x="317" y="1364"/>
                    </a:cubicBezTo>
                    <a:cubicBezTo>
                      <a:pt x="283" y="1346"/>
                      <a:pt x="259" y="1319"/>
                      <a:pt x="225" y="1301"/>
                    </a:cubicBezTo>
                    <a:moveTo>
                      <a:pt x="225" y="1301"/>
                    </a:moveTo>
                    <a:cubicBezTo>
                      <a:pt x="226" y="1300"/>
                      <a:pt x="225" y="1300"/>
                      <a:pt x="224" y="1300"/>
                    </a:cubicBezTo>
                    <a:moveTo>
                      <a:pt x="224" y="1300"/>
                    </a:moveTo>
                    <a:cubicBezTo>
                      <a:pt x="224" y="1299"/>
                      <a:pt x="223" y="1300"/>
                      <a:pt x="224" y="1300"/>
                    </a:cubicBezTo>
                    <a:moveTo>
                      <a:pt x="961" y="1398"/>
                    </a:moveTo>
                    <a:cubicBezTo>
                      <a:pt x="996" y="1395"/>
                      <a:pt x="1039" y="1392"/>
                      <a:pt x="1066" y="1377"/>
                    </a:cubicBezTo>
                    <a:cubicBezTo>
                      <a:pt x="1077" y="1353"/>
                      <a:pt x="1091" y="1328"/>
                      <a:pt x="1097" y="1302"/>
                    </a:cubicBezTo>
                    <a:cubicBezTo>
                      <a:pt x="1057" y="1339"/>
                      <a:pt x="1010" y="1370"/>
                      <a:pt x="961" y="1398"/>
                    </a:cubicBezTo>
                    <a:close/>
                    <a:moveTo>
                      <a:pt x="1294" y="1304"/>
                    </a:moveTo>
                    <a:cubicBezTo>
                      <a:pt x="1293" y="1304"/>
                      <a:pt x="1294" y="1305"/>
                      <a:pt x="1294" y="1304"/>
                    </a:cubicBezTo>
                    <a:close/>
                    <a:moveTo>
                      <a:pt x="1292" y="1305"/>
                    </a:moveTo>
                    <a:cubicBezTo>
                      <a:pt x="1292" y="1305"/>
                      <a:pt x="1293" y="1306"/>
                      <a:pt x="1292" y="1305"/>
                    </a:cubicBezTo>
                    <a:close/>
                    <a:moveTo>
                      <a:pt x="561" y="1382"/>
                    </a:moveTo>
                    <a:cubicBezTo>
                      <a:pt x="567" y="1384"/>
                      <a:pt x="571" y="1388"/>
                      <a:pt x="577" y="1391"/>
                    </a:cubicBezTo>
                    <a:cubicBezTo>
                      <a:pt x="587" y="1385"/>
                      <a:pt x="597" y="1379"/>
                      <a:pt x="610" y="1376"/>
                    </a:cubicBezTo>
                    <a:cubicBezTo>
                      <a:pt x="587" y="1352"/>
                      <a:pt x="562" y="1331"/>
                      <a:pt x="541" y="1305"/>
                    </a:cubicBezTo>
                    <a:cubicBezTo>
                      <a:pt x="546" y="1332"/>
                      <a:pt x="554" y="1357"/>
                      <a:pt x="561" y="1382"/>
                    </a:cubicBezTo>
                    <a:close/>
                    <a:moveTo>
                      <a:pt x="1179" y="1305"/>
                    </a:moveTo>
                    <a:cubicBezTo>
                      <a:pt x="1162" y="1320"/>
                      <a:pt x="1142" y="1333"/>
                      <a:pt x="1122" y="1345"/>
                    </a:cubicBezTo>
                    <a:cubicBezTo>
                      <a:pt x="1103" y="1357"/>
                      <a:pt x="1083" y="1369"/>
                      <a:pt x="1066" y="1382"/>
                    </a:cubicBezTo>
                    <a:cubicBezTo>
                      <a:pt x="1112" y="1371"/>
                      <a:pt x="1168" y="1364"/>
                      <a:pt x="1197" y="1341"/>
                    </a:cubicBezTo>
                    <a:cubicBezTo>
                      <a:pt x="1194" y="1326"/>
                      <a:pt x="1188" y="1314"/>
                      <a:pt x="1179" y="1305"/>
                    </a:cubicBezTo>
                    <a:close/>
                    <a:moveTo>
                      <a:pt x="1283" y="1311"/>
                    </a:moveTo>
                    <a:cubicBezTo>
                      <a:pt x="1257" y="1325"/>
                      <a:pt x="1230" y="1338"/>
                      <a:pt x="1200" y="1348"/>
                    </a:cubicBezTo>
                    <a:cubicBezTo>
                      <a:pt x="1201" y="1361"/>
                      <a:pt x="1197" y="1369"/>
                      <a:pt x="1194" y="1378"/>
                    </a:cubicBezTo>
                    <a:moveTo>
                      <a:pt x="1194" y="1378"/>
                    </a:moveTo>
                    <a:cubicBezTo>
                      <a:pt x="1193" y="1379"/>
                      <a:pt x="1194" y="1379"/>
                      <a:pt x="1194" y="1378"/>
                    </a:cubicBezTo>
                    <a:moveTo>
                      <a:pt x="1194" y="1378"/>
                    </a:moveTo>
                    <a:cubicBezTo>
                      <a:pt x="1227" y="1358"/>
                      <a:pt x="1258" y="1338"/>
                      <a:pt x="1283" y="1311"/>
                    </a:cubicBezTo>
                    <a:moveTo>
                      <a:pt x="1283" y="1311"/>
                    </a:moveTo>
                    <a:cubicBezTo>
                      <a:pt x="1285" y="1310"/>
                      <a:pt x="1283" y="1310"/>
                      <a:pt x="1283" y="1311"/>
                    </a:cubicBezTo>
                    <a:moveTo>
                      <a:pt x="881" y="1367"/>
                    </a:moveTo>
                    <a:cubicBezTo>
                      <a:pt x="892" y="1368"/>
                      <a:pt x="901" y="1372"/>
                      <a:pt x="911" y="1374"/>
                    </a:cubicBezTo>
                    <a:cubicBezTo>
                      <a:pt x="916" y="1355"/>
                      <a:pt x="921" y="1331"/>
                      <a:pt x="922" y="1312"/>
                    </a:cubicBezTo>
                    <a:cubicBezTo>
                      <a:pt x="910" y="1331"/>
                      <a:pt x="895" y="1349"/>
                      <a:pt x="881" y="1367"/>
                    </a:cubicBezTo>
                    <a:close/>
                    <a:moveTo>
                      <a:pt x="388" y="1319"/>
                    </a:moveTo>
                    <a:cubicBezTo>
                      <a:pt x="395" y="1338"/>
                      <a:pt x="406" y="1356"/>
                      <a:pt x="416" y="1373"/>
                    </a:cubicBezTo>
                    <a:cubicBezTo>
                      <a:pt x="444" y="1379"/>
                      <a:pt x="470" y="1386"/>
                      <a:pt x="500" y="1390"/>
                    </a:cubicBezTo>
                    <a:moveTo>
                      <a:pt x="500" y="1390"/>
                    </a:moveTo>
                    <a:cubicBezTo>
                      <a:pt x="500" y="1392"/>
                      <a:pt x="504" y="1389"/>
                      <a:pt x="500" y="1390"/>
                    </a:cubicBezTo>
                    <a:moveTo>
                      <a:pt x="388" y="1319"/>
                    </a:moveTo>
                    <a:cubicBezTo>
                      <a:pt x="423" y="1344"/>
                      <a:pt x="460" y="1368"/>
                      <a:pt x="500" y="1390"/>
                    </a:cubicBezTo>
                    <a:moveTo>
                      <a:pt x="388" y="1319"/>
                    </a:moveTo>
                    <a:cubicBezTo>
                      <a:pt x="387" y="1317"/>
                      <a:pt x="386" y="1319"/>
                      <a:pt x="388" y="1319"/>
                    </a:cubicBezTo>
                    <a:moveTo>
                      <a:pt x="261" y="1322"/>
                    </a:moveTo>
                    <a:cubicBezTo>
                      <a:pt x="260" y="1322"/>
                      <a:pt x="262" y="1323"/>
                      <a:pt x="261" y="1322"/>
                    </a:cubicBezTo>
                    <a:close/>
                    <a:moveTo>
                      <a:pt x="264" y="1323"/>
                    </a:moveTo>
                    <a:cubicBezTo>
                      <a:pt x="264" y="1324"/>
                      <a:pt x="264" y="1324"/>
                      <a:pt x="264" y="1324"/>
                    </a:cubicBezTo>
                    <a:cubicBezTo>
                      <a:pt x="279" y="1334"/>
                      <a:pt x="292" y="1346"/>
                      <a:pt x="308" y="1355"/>
                    </a:cubicBezTo>
                    <a:moveTo>
                      <a:pt x="308" y="1355"/>
                    </a:moveTo>
                    <a:cubicBezTo>
                      <a:pt x="308" y="1356"/>
                      <a:pt x="308" y="1356"/>
                      <a:pt x="309" y="1356"/>
                    </a:cubicBezTo>
                    <a:moveTo>
                      <a:pt x="309" y="1356"/>
                    </a:moveTo>
                    <a:cubicBezTo>
                      <a:pt x="309" y="1357"/>
                      <a:pt x="310" y="1356"/>
                      <a:pt x="309" y="1356"/>
                    </a:cubicBezTo>
                    <a:moveTo>
                      <a:pt x="309" y="1356"/>
                    </a:moveTo>
                    <a:cubicBezTo>
                      <a:pt x="309" y="1355"/>
                      <a:pt x="309" y="1355"/>
                      <a:pt x="308" y="1355"/>
                    </a:cubicBezTo>
                    <a:moveTo>
                      <a:pt x="308" y="1355"/>
                    </a:moveTo>
                    <a:cubicBezTo>
                      <a:pt x="299" y="1338"/>
                      <a:pt x="282" y="1330"/>
                      <a:pt x="264" y="1323"/>
                    </a:cubicBezTo>
                    <a:moveTo>
                      <a:pt x="264" y="1323"/>
                    </a:moveTo>
                    <a:cubicBezTo>
                      <a:pt x="263" y="1322"/>
                      <a:pt x="263" y="1323"/>
                      <a:pt x="264" y="1323"/>
                    </a:cubicBezTo>
                    <a:moveTo>
                      <a:pt x="327" y="1347"/>
                    </a:moveTo>
                    <a:cubicBezTo>
                      <a:pt x="343" y="1351"/>
                      <a:pt x="359" y="1360"/>
                      <a:pt x="374" y="1361"/>
                    </a:cubicBezTo>
                    <a:cubicBezTo>
                      <a:pt x="358" y="1353"/>
                      <a:pt x="345" y="1342"/>
                      <a:pt x="329" y="1333"/>
                    </a:cubicBezTo>
                    <a:cubicBezTo>
                      <a:pt x="328" y="1337"/>
                      <a:pt x="327" y="1341"/>
                      <a:pt x="327" y="1347"/>
                    </a:cubicBezTo>
                    <a:close/>
                    <a:moveTo>
                      <a:pt x="299" y="1340"/>
                    </a:moveTo>
                    <a:cubicBezTo>
                      <a:pt x="308" y="1349"/>
                      <a:pt x="314" y="1361"/>
                      <a:pt x="326" y="1367"/>
                    </a:cubicBezTo>
                    <a:cubicBezTo>
                      <a:pt x="325" y="1362"/>
                      <a:pt x="324" y="1356"/>
                      <a:pt x="324" y="1348"/>
                    </a:cubicBezTo>
                    <a:cubicBezTo>
                      <a:pt x="315" y="1346"/>
                      <a:pt x="309" y="1342"/>
                      <a:pt x="299" y="1340"/>
                    </a:cubicBezTo>
                    <a:moveTo>
                      <a:pt x="299" y="1340"/>
                    </a:moveTo>
                    <a:cubicBezTo>
                      <a:pt x="299" y="1338"/>
                      <a:pt x="298" y="1340"/>
                      <a:pt x="299" y="1340"/>
                    </a:cubicBezTo>
                    <a:moveTo>
                      <a:pt x="1254" y="1341"/>
                    </a:moveTo>
                    <a:cubicBezTo>
                      <a:pt x="1254" y="1340"/>
                      <a:pt x="1254" y="1341"/>
                      <a:pt x="1254" y="1342"/>
                    </a:cubicBezTo>
                    <a:moveTo>
                      <a:pt x="1254" y="1342"/>
                    </a:moveTo>
                    <a:cubicBezTo>
                      <a:pt x="1253" y="1341"/>
                      <a:pt x="1253" y="1342"/>
                      <a:pt x="1253" y="1343"/>
                    </a:cubicBezTo>
                    <a:moveTo>
                      <a:pt x="1253" y="1343"/>
                    </a:moveTo>
                    <a:cubicBezTo>
                      <a:pt x="1252" y="1342"/>
                      <a:pt x="1252" y="1343"/>
                      <a:pt x="1252" y="1343"/>
                    </a:cubicBezTo>
                    <a:moveTo>
                      <a:pt x="1252" y="1343"/>
                    </a:moveTo>
                    <a:cubicBezTo>
                      <a:pt x="1231" y="1356"/>
                      <a:pt x="1213" y="1372"/>
                      <a:pt x="1191" y="1383"/>
                    </a:cubicBezTo>
                    <a:cubicBezTo>
                      <a:pt x="1188" y="1390"/>
                      <a:pt x="1182" y="1395"/>
                      <a:pt x="1178" y="1402"/>
                    </a:cubicBezTo>
                    <a:moveTo>
                      <a:pt x="1178" y="1402"/>
                    </a:moveTo>
                    <a:cubicBezTo>
                      <a:pt x="1177" y="1402"/>
                      <a:pt x="1177" y="1402"/>
                      <a:pt x="1177" y="1403"/>
                    </a:cubicBezTo>
                    <a:moveTo>
                      <a:pt x="1177" y="1403"/>
                    </a:moveTo>
                    <a:cubicBezTo>
                      <a:pt x="1175" y="1404"/>
                      <a:pt x="1177" y="1404"/>
                      <a:pt x="1177" y="1403"/>
                    </a:cubicBezTo>
                    <a:moveTo>
                      <a:pt x="1177" y="1403"/>
                    </a:moveTo>
                    <a:cubicBezTo>
                      <a:pt x="1178" y="1403"/>
                      <a:pt x="1178" y="1403"/>
                      <a:pt x="1178" y="1402"/>
                    </a:cubicBezTo>
                    <a:moveTo>
                      <a:pt x="1178" y="1402"/>
                    </a:moveTo>
                    <a:cubicBezTo>
                      <a:pt x="1205" y="1385"/>
                      <a:pt x="1229" y="1365"/>
                      <a:pt x="1252" y="1343"/>
                    </a:cubicBezTo>
                    <a:moveTo>
                      <a:pt x="1252" y="1343"/>
                    </a:moveTo>
                    <a:cubicBezTo>
                      <a:pt x="1252" y="1344"/>
                      <a:pt x="1253" y="1343"/>
                      <a:pt x="1253" y="1343"/>
                    </a:cubicBezTo>
                    <a:moveTo>
                      <a:pt x="1253" y="1343"/>
                    </a:moveTo>
                    <a:cubicBezTo>
                      <a:pt x="1253" y="1343"/>
                      <a:pt x="1253" y="1342"/>
                      <a:pt x="1254" y="1342"/>
                    </a:cubicBezTo>
                    <a:moveTo>
                      <a:pt x="1254" y="1342"/>
                    </a:moveTo>
                    <a:cubicBezTo>
                      <a:pt x="1254" y="1342"/>
                      <a:pt x="1254" y="1341"/>
                      <a:pt x="1254" y="1341"/>
                    </a:cubicBezTo>
                    <a:moveTo>
                      <a:pt x="1254" y="1341"/>
                    </a:moveTo>
                    <a:cubicBezTo>
                      <a:pt x="1256" y="1340"/>
                      <a:pt x="1254" y="1339"/>
                      <a:pt x="1254" y="1341"/>
                    </a:cubicBezTo>
                    <a:moveTo>
                      <a:pt x="1193" y="1348"/>
                    </a:moveTo>
                    <a:cubicBezTo>
                      <a:pt x="1193" y="1348"/>
                      <a:pt x="1194" y="1349"/>
                      <a:pt x="1193" y="1348"/>
                    </a:cubicBezTo>
                    <a:close/>
                    <a:moveTo>
                      <a:pt x="330" y="1369"/>
                    </a:moveTo>
                    <a:cubicBezTo>
                      <a:pt x="368" y="1393"/>
                      <a:pt x="409" y="1413"/>
                      <a:pt x="454" y="1429"/>
                    </a:cubicBezTo>
                    <a:cubicBezTo>
                      <a:pt x="444" y="1415"/>
                      <a:pt x="432" y="1403"/>
                      <a:pt x="423" y="1388"/>
                    </a:cubicBezTo>
                    <a:cubicBezTo>
                      <a:pt x="395" y="1370"/>
                      <a:pt x="360" y="1360"/>
                      <a:pt x="326" y="1349"/>
                    </a:cubicBezTo>
                    <a:cubicBezTo>
                      <a:pt x="327" y="1357"/>
                      <a:pt x="327" y="1364"/>
                      <a:pt x="330" y="1369"/>
                    </a:cubicBezTo>
                    <a:close/>
                    <a:moveTo>
                      <a:pt x="1151" y="1402"/>
                    </a:moveTo>
                    <a:cubicBezTo>
                      <a:pt x="1149" y="1403"/>
                      <a:pt x="1151" y="1403"/>
                      <a:pt x="1151" y="1402"/>
                    </a:cubicBezTo>
                    <a:moveTo>
                      <a:pt x="1151" y="1402"/>
                    </a:moveTo>
                    <a:cubicBezTo>
                      <a:pt x="1165" y="1397"/>
                      <a:pt x="1176" y="1388"/>
                      <a:pt x="1189" y="1382"/>
                    </a:cubicBezTo>
                    <a:cubicBezTo>
                      <a:pt x="1193" y="1373"/>
                      <a:pt x="1197" y="1363"/>
                      <a:pt x="1198" y="1350"/>
                    </a:cubicBezTo>
                    <a:cubicBezTo>
                      <a:pt x="1183" y="1365"/>
                      <a:pt x="1168" y="1386"/>
                      <a:pt x="1151" y="1402"/>
                    </a:cubicBezTo>
                    <a:moveTo>
                      <a:pt x="1191" y="1352"/>
                    </a:moveTo>
                    <a:cubicBezTo>
                      <a:pt x="1142" y="1377"/>
                      <a:pt x="1096" y="1406"/>
                      <a:pt x="1039" y="1424"/>
                    </a:cubicBezTo>
                    <a:cubicBezTo>
                      <a:pt x="1033" y="1434"/>
                      <a:pt x="1025" y="1443"/>
                      <a:pt x="1017" y="1452"/>
                    </a:cubicBezTo>
                    <a:moveTo>
                      <a:pt x="1017" y="1452"/>
                    </a:moveTo>
                    <a:cubicBezTo>
                      <a:pt x="1016" y="1453"/>
                      <a:pt x="1017" y="1453"/>
                      <a:pt x="1017" y="1452"/>
                    </a:cubicBezTo>
                    <a:moveTo>
                      <a:pt x="1017" y="1452"/>
                    </a:moveTo>
                    <a:cubicBezTo>
                      <a:pt x="1063" y="1442"/>
                      <a:pt x="1102" y="1425"/>
                      <a:pt x="1141" y="1408"/>
                    </a:cubicBezTo>
                    <a:cubicBezTo>
                      <a:pt x="1159" y="1390"/>
                      <a:pt x="1176" y="1372"/>
                      <a:pt x="1191" y="1352"/>
                    </a:cubicBezTo>
                    <a:moveTo>
                      <a:pt x="1191" y="1352"/>
                    </a:moveTo>
                    <a:cubicBezTo>
                      <a:pt x="1193" y="1352"/>
                      <a:pt x="1191" y="1351"/>
                      <a:pt x="1191" y="1352"/>
                    </a:cubicBezTo>
                    <a:moveTo>
                      <a:pt x="735" y="1356"/>
                    </a:moveTo>
                    <a:cubicBezTo>
                      <a:pt x="733" y="1373"/>
                      <a:pt x="736" y="1393"/>
                      <a:pt x="736" y="1411"/>
                    </a:cubicBezTo>
                    <a:cubicBezTo>
                      <a:pt x="746" y="1411"/>
                      <a:pt x="756" y="1411"/>
                      <a:pt x="766" y="1411"/>
                    </a:cubicBezTo>
                    <a:cubicBezTo>
                      <a:pt x="768" y="1393"/>
                      <a:pt x="768" y="1374"/>
                      <a:pt x="770" y="1356"/>
                    </a:cubicBezTo>
                    <a:cubicBezTo>
                      <a:pt x="758" y="1356"/>
                      <a:pt x="747" y="1356"/>
                      <a:pt x="735" y="1356"/>
                    </a:cubicBezTo>
                    <a:close/>
                    <a:moveTo>
                      <a:pt x="773" y="1356"/>
                    </a:moveTo>
                    <a:cubicBezTo>
                      <a:pt x="771" y="1374"/>
                      <a:pt x="770" y="1392"/>
                      <a:pt x="769" y="1411"/>
                    </a:cubicBezTo>
                    <a:cubicBezTo>
                      <a:pt x="779" y="1411"/>
                      <a:pt x="789" y="1411"/>
                      <a:pt x="799" y="1411"/>
                    </a:cubicBezTo>
                    <a:cubicBezTo>
                      <a:pt x="809" y="1394"/>
                      <a:pt x="817" y="1376"/>
                      <a:pt x="825" y="1359"/>
                    </a:cubicBezTo>
                    <a:cubicBezTo>
                      <a:pt x="807" y="1358"/>
                      <a:pt x="791" y="1356"/>
                      <a:pt x="773" y="1356"/>
                    </a:cubicBezTo>
                    <a:close/>
                    <a:moveTo>
                      <a:pt x="718" y="1358"/>
                    </a:moveTo>
                    <a:cubicBezTo>
                      <a:pt x="721" y="1371"/>
                      <a:pt x="728" y="1389"/>
                      <a:pt x="733" y="1403"/>
                    </a:cubicBezTo>
                    <a:cubicBezTo>
                      <a:pt x="732" y="1388"/>
                      <a:pt x="731" y="1373"/>
                      <a:pt x="731" y="1357"/>
                    </a:cubicBezTo>
                    <a:cubicBezTo>
                      <a:pt x="727" y="1357"/>
                      <a:pt x="721" y="1356"/>
                      <a:pt x="718" y="1358"/>
                    </a:cubicBezTo>
                    <a:close/>
                    <a:moveTo>
                      <a:pt x="664" y="1365"/>
                    </a:moveTo>
                    <a:cubicBezTo>
                      <a:pt x="673" y="1379"/>
                      <a:pt x="687" y="1397"/>
                      <a:pt x="701" y="1410"/>
                    </a:cubicBezTo>
                    <a:cubicBezTo>
                      <a:pt x="712" y="1408"/>
                      <a:pt x="723" y="1413"/>
                      <a:pt x="732" y="1410"/>
                    </a:cubicBezTo>
                    <a:cubicBezTo>
                      <a:pt x="724" y="1394"/>
                      <a:pt x="719" y="1376"/>
                      <a:pt x="713" y="1358"/>
                    </a:cubicBezTo>
                    <a:cubicBezTo>
                      <a:pt x="696" y="1359"/>
                      <a:pt x="679" y="1361"/>
                      <a:pt x="664" y="1365"/>
                    </a:cubicBezTo>
                    <a:close/>
                    <a:moveTo>
                      <a:pt x="1171" y="1359"/>
                    </a:moveTo>
                    <a:cubicBezTo>
                      <a:pt x="1137" y="1369"/>
                      <a:pt x="1101" y="1378"/>
                      <a:pt x="1064" y="1386"/>
                    </a:cubicBezTo>
                    <a:cubicBezTo>
                      <a:pt x="1058" y="1397"/>
                      <a:pt x="1050" y="1409"/>
                      <a:pt x="1043" y="1420"/>
                    </a:cubicBezTo>
                    <a:cubicBezTo>
                      <a:pt x="1090" y="1404"/>
                      <a:pt x="1132" y="1383"/>
                      <a:pt x="1171" y="1359"/>
                    </a:cubicBezTo>
                    <a:moveTo>
                      <a:pt x="1171" y="1359"/>
                    </a:moveTo>
                    <a:cubicBezTo>
                      <a:pt x="1172" y="1358"/>
                      <a:pt x="1171" y="1358"/>
                      <a:pt x="1171" y="1359"/>
                    </a:cubicBezTo>
                    <a:moveTo>
                      <a:pt x="827" y="1360"/>
                    </a:moveTo>
                    <a:cubicBezTo>
                      <a:pt x="820" y="1378"/>
                      <a:pt x="811" y="1394"/>
                      <a:pt x="802" y="1411"/>
                    </a:cubicBezTo>
                    <a:cubicBezTo>
                      <a:pt x="813" y="1409"/>
                      <a:pt x="828" y="1411"/>
                      <a:pt x="838" y="1409"/>
                    </a:cubicBezTo>
                    <a:cubicBezTo>
                      <a:pt x="847" y="1399"/>
                      <a:pt x="859" y="1388"/>
                      <a:pt x="868" y="1378"/>
                    </a:cubicBezTo>
                    <a:cubicBezTo>
                      <a:pt x="871" y="1375"/>
                      <a:pt x="876" y="1371"/>
                      <a:pt x="874" y="1367"/>
                    </a:cubicBezTo>
                    <a:cubicBezTo>
                      <a:pt x="860" y="1364"/>
                      <a:pt x="844" y="1361"/>
                      <a:pt x="827" y="1360"/>
                    </a:cubicBezTo>
                    <a:close/>
                    <a:moveTo>
                      <a:pt x="375" y="1363"/>
                    </a:moveTo>
                    <a:cubicBezTo>
                      <a:pt x="375" y="1362"/>
                      <a:pt x="376" y="1363"/>
                      <a:pt x="375" y="1363"/>
                    </a:cubicBezTo>
                    <a:close/>
                    <a:moveTo>
                      <a:pt x="618" y="1375"/>
                    </a:moveTo>
                    <a:cubicBezTo>
                      <a:pt x="621" y="1381"/>
                      <a:pt x="628" y="1387"/>
                      <a:pt x="635" y="1392"/>
                    </a:cubicBezTo>
                    <a:cubicBezTo>
                      <a:pt x="641" y="1397"/>
                      <a:pt x="650" y="1406"/>
                      <a:pt x="657" y="1408"/>
                    </a:cubicBezTo>
                    <a:cubicBezTo>
                      <a:pt x="669" y="1411"/>
                      <a:pt x="681" y="1407"/>
                      <a:pt x="695" y="1410"/>
                    </a:cubicBezTo>
                    <a:cubicBezTo>
                      <a:pt x="685" y="1397"/>
                      <a:pt x="672" y="1379"/>
                      <a:pt x="659" y="1366"/>
                    </a:cubicBezTo>
                    <a:cubicBezTo>
                      <a:pt x="644" y="1368"/>
                      <a:pt x="632" y="1372"/>
                      <a:pt x="618" y="1375"/>
                    </a:cubicBezTo>
                    <a:close/>
                    <a:moveTo>
                      <a:pt x="879" y="1368"/>
                    </a:moveTo>
                    <a:cubicBezTo>
                      <a:pt x="870" y="1379"/>
                      <a:pt x="860" y="1391"/>
                      <a:pt x="850" y="1400"/>
                    </a:cubicBezTo>
                    <a:cubicBezTo>
                      <a:pt x="848" y="1403"/>
                      <a:pt x="842" y="1405"/>
                      <a:pt x="844" y="1409"/>
                    </a:cubicBezTo>
                    <a:cubicBezTo>
                      <a:pt x="857" y="1409"/>
                      <a:pt x="870" y="1407"/>
                      <a:pt x="884" y="1407"/>
                    </a:cubicBezTo>
                    <a:cubicBezTo>
                      <a:pt x="892" y="1402"/>
                      <a:pt x="900" y="1396"/>
                      <a:pt x="908" y="1391"/>
                    </a:cubicBezTo>
                    <a:cubicBezTo>
                      <a:pt x="908" y="1385"/>
                      <a:pt x="910" y="1381"/>
                      <a:pt x="911" y="1377"/>
                    </a:cubicBezTo>
                    <a:cubicBezTo>
                      <a:pt x="900" y="1374"/>
                      <a:pt x="890" y="1371"/>
                      <a:pt x="879" y="1368"/>
                    </a:cubicBezTo>
                    <a:close/>
                    <a:moveTo>
                      <a:pt x="419" y="1382"/>
                    </a:moveTo>
                    <a:cubicBezTo>
                      <a:pt x="416" y="1375"/>
                      <a:pt x="405" y="1372"/>
                      <a:pt x="398" y="1372"/>
                    </a:cubicBezTo>
                    <a:cubicBezTo>
                      <a:pt x="405" y="1375"/>
                      <a:pt x="413" y="1382"/>
                      <a:pt x="419" y="1382"/>
                    </a:cubicBezTo>
                    <a:close/>
                    <a:moveTo>
                      <a:pt x="332" y="1374"/>
                    </a:moveTo>
                    <a:cubicBezTo>
                      <a:pt x="368" y="1419"/>
                      <a:pt x="423" y="1445"/>
                      <a:pt x="487" y="1461"/>
                    </a:cubicBezTo>
                    <a:moveTo>
                      <a:pt x="487" y="1461"/>
                    </a:moveTo>
                    <a:cubicBezTo>
                      <a:pt x="488" y="1462"/>
                      <a:pt x="489" y="1461"/>
                      <a:pt x="487" y="1461"/>
                    </a:cubicBezTo>
                    <a:moveTo>
                      <a:pt x="487" y="1461"/>
                    </a:moveTo>
                    <a:cubicBezTo>
                      <a:pt x="476" y="1454"/>
                      <a:pt x="470" y="1441"/>
                      <a:pt x="458" y="1434"/>
                    </a:cubicBezTo>
                    <a:cubicBezTo>
                      <a:pt x="438" y="1423"/>
                      <a:pt x="414" y="1417"/>
                      <a:pt x="392" y="1407"/>
                    </a:cubicBezTo>
                    <a:cubicBezTo>
                      <a:pt x="371" y="1397"/>
                      <a:pt x="351" y="1384"/>
                      <a:pt x="332" y="1374"/>
                    </a:cubicBezTo>
                    <a:moveTo>
                      <a:pt x="332" y="1374"/>
                    </a:moveTo>
                    <a:cubicBezTo>
                      <a:pt x="331" y="1373"/>
                      <a:pt x="331" y="1374"/>
                      <a:pt x="332" y="1374"/>
                    </a:cubicBezTo>
                    <a:moveTo>
                      <a:pt x="419" y="1377"/>
                    </a:moveTo>
                    <a:cubicBezTo>
                      <a:pt x="420" y="1381"/>
                      <a:pt x="424" y="1383"/>
                      <a:pt x="425" y="1387"/>
                    </a:cubicBezTo>
                    <a:cubicBezTo>
                      <a:pt x="461" y="1403"/>
                      <a:pt x="496" y="1420"/>
                      <a:pt x="536" y="1431"/>
                    </a:cubicBezTo>
                    <a:cubicBezTo>
                      <a:pt x="537" y="1422"/>
                      <a:pt x="546" y="1417"/>
                      <a:pt x="546" y="1411"/>
                    </a:cubicBezTo>
                    <a:cubicBezTo>
                      <a:pt x="533" y="1406"/>
                      <a:pt x="522" y="1401"/>
                      <a:pt x="511" y="1394"/>
                    </a:cubicBezTo>
                    <a:cubicBezTo>
                      <a:pt x="479" y="1390"/>
                      <a:pt x="450" y="1383"/>
                      <a:pt x="419" y="1377"/>
                    </a:cubicBezTo>
                    <a:moveTo>
                      <a:pt x="419" y="1377"/>
                    </a:moveTo>
                    <a:cubicBezTo>
                      <a:pt x="419" y="1376"/>
                      <a:pt x="418" y="1377"/>
                      <a:pt x="419" y="1377"/>
                    </a:cubicBezTo>
                    <a:moveTo>
                      <a:pt x="612" y="1377"/>
                    </a:moveTo>
                    <a:cubicBezTo>
                      <a:pt x="601" y="1382"/>
                      <a:pt x="588" y="1386"/>
                      <a:pt x="579" y="1392"/>
                    </a:cubicBezTo>
                    <a:cubicBezTo>
                      <a:pt x="593" y="1405"/>
                      <a:pt x="625" y="1407"/>
                      <a:pt x="650" y="1406"/>
                    </a:cubicBezTo>
                    <a:cubicBezTo>
                      <a:pt x="636" y="1397"/>
                      <a:pt x="626" y="1386"/>
                      <a:pt x="612" y="1377"/>
                    </a:cubicBezTo>
                    <a:close/>
                    <a:moveTo>
                      <a:pt x="914" y="1387"/>
                    </a:moveTo>
                    <a:cubicBezTo>
                      <a:pt x="915" y="1384"/>
                      <a:pt x="920" y="1384"/>
                      <a:pt x="920" y="1380"/>
                    </a:cubicBezTo>
                    <a:cubicBezTo>
                      <a:pt x="917" y="1380"/>
                      <a:pt x="917" y="1378"/>
                      <a:pt x="914" y="1379"/>
                    </a:cubicBezTo>
                    <a:cubicBezTo>
                      <a:pt x="915" y="1382"/>
                      <a:pt x="911" y="1385"/>
                      <a:pt x="914" y="1387"/>
                    </a:cubicBezTo>
                    <a:close/>
                    <a:moveTo>
                      <a:pt x="1062" y="1382"/>
                    </a:moveTo>
                    <a:cubicBezTo>
                      <a:pt x="1061" y="1382"/>
                      <a:pt x="1059" y="1383"/>
                      <a:pt x="1059" y="1384"/>
                    </a:cubicBezTo>
                    <a:cubicBezTo>
                      <a:pt x="1061" y="1384"/>
                      <a:pt x="1062" y="1384"/>
                      <a:pt x="1062" y="1382"/>
                    </a:cubicBezTo>
                    <a:moveTo>
                      <a:pt x="1062" y="1382"/>
                    </a:moveTo>
                    <a:cubicBezTo>
                      <a:pt x="1064" y="1381"/>
                      <a:pt x="1062" y="1381"/>
                      <a:pt x="1062" y="1382"/>
                    </a:cubicBezTo>
                    <a:moveTo>
                      <a:pt x="911" y="1391"/>
                    </a:moveTo>
                    <a:cubicBezTo>
                      <a:pt x="911" y="1397"/>
                      <a:pt x="908" y="1400"/>
                      <a:pt x="908" y="1405"/>
                    </a:cubicBezTo>
                    <a:cubicBezTo>
                      <a:pt x="923" y="1401"/>
                      <a:pt x="944" y="1404"/>
                      <a:pt x="956" y="1397"/>
                    </a:cubicBezTo>
                    <a:cubicBezTo>
                      <a:pt x="941" y="1391"/>
                      <a:pt x="923" y="1374"/>
                      <a:pt x="911" y="1391"/>
                    </a:cubicBezTo>
                    <a:close/>
                    <a:moveTo>
                      <a:pt x="339" y="1387"/>
                    </a:moveTo>
                    <a:cubicBezTo>
                      <a:pt x="338" y="1387"/>
                      <a:pt x="339" y="1388"/>
                      <a:pt x="340" y="1388"/>
                    </a:cubicBezTo>
                    <a:moveTo>
                      <a:pt x="340" y="1388"/>
                    </a:moveTo>
                    <a:cubicBezTo>
                      <a:pt x="346" y="1400"/>
                      <a:pt x="356" y="1408"/>
                      <a:pt x="369" y="1414"/>
                    </a:cubicBezTo>
                    <a:moveTo>
                      <a:pt x="369" y="1414"/>
                    </a:moveTo>
                    <a:cubicBezTo>
                      <a:pt x="369" y="1414"/>
                      <a:pt x="371" y="1414"/>
                      <a:pt x="371" y="1415"/>
                    </a:cubicBezTo>
                    <a:moveTo>
                      <a:pt x="371" y="1415"/>
                    </a:moveTo>
                    <a:cubicBezTo>
                      <a:pt x="372" y="1416"/>
                      <a:pt x="372" y="1414"/>
                      <a:pt x="371" y="1415"/>
                    </a:cubicBezTo>
                    <a:moveTo>
                      <a:pt x="371" y="1415"/>
                    </a:moveTo>
                    <a:cubicBezTo>
                      <a:pt x="371" y="1414"/>
                      <a:pt x="370" y="1414"/>
                      <a:pt x="369" y="1414"/>
                    </a:cubicBezTo>
                    <a:moveTo>
                      <a:pt x="369" y="1414"/>
                    </a:moveTo>
                    <a:cubicBezTo>
                      <a:pt x="360" y="1405"/>
                      <a:pt x="349" y="1396"/>
                      <a:pt x="340" y="1388"/>
                    </a:cubicBezTo>
                    <a:moveTo>
                      <a:pt x="340" y="1388"/>
                    </a:moveTo>
                    <a:cubicBezTo>
                      <a:pt x="340" y="1387"/>
                      <a:pt x="339" y="1387"/>
                      <a:pt x="339" y="1387"/>
                    </a:cubicBezTo>
                    <a:moveTo>
                      <a:pt x="339" y="1387"/>
                    </a:moveTo>
                    <a:cubicBezTo>
                      <a:pt x="338" y="1385"/>
                      <a:pt x="337" y="1387"/>
                      <a:pt x="339" y="1387"/>
                    </a:cubicBezTo>
                    <a:moveTo>
                      <a:pt x="567" y="1396"/>
                    </a:moveTo>
                    <a:cubicBezTo>
                      <a:pt x="568" y="1393"/>
                      <a:pt x="572" y="1394"/>
                      <a:pt x="573" y="1391"/>
                    </a:cubicBezTo>
                    <a:cubicBezTo>
                      <a:pt x="570" y="1390"/>
                      <a:pt x="566" y="1388"/>
                      <a:pt x="563" y="1386"/>
                    </a:cubicBezTo>
                    <a:cubicBezTo>
                      <a:pt x="564" y="1390"/>
                      <a:pt x="565" y="1394"/>
                      <a:pt x="567" y="1396"/>
                    </a:cubicBezTo>
                    <a:close/>
                    <a:moveTo>
                      <a:pt x="982" y="1419"/>
                    </a:moveTo>
                    <a:cubicBezTo>
                      <a:pt x="986" y="1424"/>
                      <a:pt x="989" y="1430"/>
                      <a:pt x="989" y="1439"/>
                    </a:cubicBezTo>
                    <a:cubicBezTo>
                      <a:pt x="1006" y="1434"/>
                      <a:pt x="1021" y="1428"/>
                      <a:pt x="1038" y="1423"/>
                    </a:cubicBezTo>
                    <a:cubicBezTo>
                      <a:pt x="1040" y="1417"/>
                      <a:pt x="1046" y="1411"/>
                      <a:pt x="1050" y="1405"/>
                    </a:cubicBezTo>
                    <a:cubicBezTo>
                      <a:pt x="1054" y="1399"/>
                      <a:pt x="1059" y="1390"/>
                      <a:pt x="1059" y="1387"/>
                    </a:cubicBezTo>
                    <a:cubicBezTo>
                      <a:pt x="1030" y="1395"/>
                      <a:pt x="1008" y="1409"/>
                      <a:pt x="982" y="1419"/>
                    </a:cubicBezTo>
                    <a:close/>
                    <a:moveTo>
                      <a:pt x="1184" y="1388"/>
                    </a:moveTo>
                    <a:cubicBezTo>
                      <a:pt x="1153" y="1402"/>
                      <a:pt x="1127" y="1421"/>
                      <a:pt x="1103" y="1442"/>
                    </a:cubicBezTo>
                    <a:moveTo>
                      <a:pt x="1103" y="1442"/>
                    </a:moveTo>
                    <a:cubicBezTo>
                      <a:pt x="1102" y="1442"/>
                      <a:pt x="1101" y="1443"/>
                      <a:pt x="1101" y="1443"/>
                    </a:cubicBezTo>
                    <a:moveTo>
                      <a:pt x="1101" y="1443"/>
                    </a:moveTo>
                    <a:cubicBezTo>
                      <a:pt x="1099" y="1444"/>
                      <a:pt x="1101" y="1444"/>
                      <a:pt x="1101" y="1443"/>
                    </a:cubicBezTo>
                    <a:moveTo>
                      <a:pt x="1101" y="1443"/>
                    </a:moveTo>
                    <a:cubicBezTo>
                      <a:pt x="1102" y="1443"/>
                      <a:pt x="1103" y="1443"/>
                      <a:pt x="1103" y="1442"/>
                    </a:cubicBezTo>
                    <a:moveTo>
                      <a:pt x="1103" y="1442"/>
                    </a:moveTo>
                    <a:cubicBezTo>
                      <a:pt x="1134" y="1428"/>
                      <a:pt x="1167" y="1416"/>
                      <a:pt x="1184" y="1388"/>
                    </a:cubicBezTo>
                    <a:moveTo>
                      <a:pt x="1184" y="1388"/>
                    </a:moveTo>
                    <a:cubicBezTo>
                      <a:pt x="1186" y="1387"/>
                      <a:pt x="1184" y="1386"/>
                      <a:pt x="1184" y="1388"/>
                    </a:cubicBezTo>
                    <a:moveTo>
                      <a:pt x="429" y="1391"/>
                    </a:moveTo>
                    <a:cubicBezTo>
                      <a:pt x="438" y="1406"/>
                      <a:pt x="450" y="1419"/>
                      <a:pt x="461" y="1432"/>
                    </a:cubicBezTo>
                    <a:cubicBezTo>
                      <a:pt x="485" y="1439"/>
                      <a:pt x="511" y="1450"/>
                      <a:pt x="537" y="1452"/>
                    </a:cubicBezTo>
                    <a:cubicBezTo>
                      <a:pt x="534" y="1448"/>
                      <a:pt x="536" y="1440"/>
                      <a:pt x="535" y="1434"/>
                    </a:cubicBezTo>
                    <a:cubicBezTo>
                      <a:pt x="497" y="1422"/>
                      <a:pt x="463" y="1407"/>
                      <a:pt x="429" y="1391"/>
                    </a:cubicBezTo>
                    <a:moveTo>
                      <a:pt x="429" y="1391"/>
                    </a:moveTo>
                    <a:cubicBezTo>
                      <a:pt x="428" y="1390"/>
                      <a:pt x="428" y="1392"/>
                      <a:pt x="429" y="1391"/>
                    </a:cubicBezTo>
                    <a:moveTo>
                      <a:pt x="966" y="1402"/>
                    </a:moveTo>
                    <a:cubicBezTo>
                      <a:pt x="971" y="1406"/>
                      <a:pt x="976" y="1410"/>
                      <a:pt x="980" y="1416"/>
                    </a:cubicBezTo>
                    <a:cubicBezTo>
                      <a:pt x="1001" y="1409"/>
                      <a:pt x="1020" y="1400"/>
                      <a:pt x="1038" y="1391"/>
                    </a:cubicBezTo>
                    <a:cubicBezTo>
                      <a:pt x="1015" y="1395"/>
                      <a:pt x="989" y="1397"/>
                      <a:pt x="966" y="1402"/>
                    </a:cubicBezTo>
                    <a:close/>
                    <a:moveTo>
                      <a:pt x="567" y="1399"/>
                    </a:moveTo>
                    <a:cubicBezTo>
                      <a:pt x="573" y="1400"/>
                      <a:pt x="584" y="1403"/>
                      <a:pt x="589" y="1401"/>
                    </a:cubicBezTo>
                    <a:cubicBezTo>
                      <a:pt x="581" y="1397"/>
                      <a:pt x="574" y="1390"/>
                      <a:pt x="567" y="1399"/>
                    </a:cubicBezTo>
                    <a:close/>
                    <a:moveTo>
                      <a:pt x="891" y="1406"/>
                    </a:moveTo>
                    <a:cubicBezTo>
                      <a:pt x="896" y="1407"/>
                      <a:pt x="899" y="1404"/>
                      <a:pt x="904" y="1405"/>
                    </a:cubicBezTo>
                    <a:cubicBezTo>
                      <a:pt x="903" y="1401"/>
                      <a:pt x="907" y="1397"/>
                      <a:pt x="905" y="1395"/>
                    </a:cubicBezTo>
                    <a:cubicBezTo>
                      <a:pt x="901" y="1399"/>
                      <a:pt x="895" y="1402"/>
                      <a:pt x="891" y="1406"/>
                    </a:cubicBezTo>
                    <a:close/>
                    <a:moveTo>
                      <a:pt x="548" y="1410"/>
                    </a:moveTo>
                    <a:cubicBezTo>
                      <a:pt x="552" y="1408"/>
                      <a:pt x="555" y="1404"/>
                      <a:pt x="558" y="1401"/>
                    </a:cubicBezTo>
                    <a:cubicBezTo>
                      <a:pt x="546" y="1401"/>
                      <a:pt x="532" y="1396"/>
                      <a:pt x="521" y="1397"/>
                    </a:cubicBezTo>
                    <a:cubicBezTo>
                      <a:pt x="530" y="1401"/>
                      <a:pt x="539" y="1405"/>
                      <a:pt x="548" y="1410"/>
                    </a:cubicBezTo>
                    <a:close/>
                    <a:moveTo>
                      <a:pt x="552" y="1412"/>
                    </a:moveTo>
                    <a:cubicBezTo>
                      <a:pt x="559" y="1414"/>
                      <a:pt x="565" y="1417"/>
                      <a:pt x="572" y="1419"/>
                    </a:cubicBezTo>
                    <a:cubicBezTo>
                      <a:pt x="571" y="1413"/>
                      <a:pt x="567" y="1409"/>
                      <a:pt x="566" y="1402"/>
                    </a:cubicBezTo>
                    <a:cubicBezTo>
                      <a:pt x="558" y="1402"/>
                      <a:pt x="556" y="1408"/>
                      <a:pt x="552" y="1412"/>
                    </a:cubicBezTo>
                    <a:close/>
                    <a:moveTo>
                      <a:pt x="950" y="1403"/>
                    </a:moveTo>
                    <a:cubicBezTo>
                      <a:pt x="936" y="1407"/>
                      <a:pt x="915" y="1424"/>
                      <a:pt x="901" y="1427"/>
                    </a:cubicBezTo>
                    <a:cubicBezTo>
                      <a:pt x="899" y="1433"/>
                      <a:pt x="898" y="1439"/>
                      <a:pt x="895" y="1444"/>
                    </a:cubicBezTo>
                    <a:cubicBezTo>
                      <a:pt x="925" y="1438"/>
                      <a:pt x="950" y="1427"/>
                      <a:pt x="977" y="1418"/>
                    </a:cubicBezTo>
                    <a:cubicBezTo>
                      <a:pt x="971" y="1409"/>
                      <a:pt x="964" y="1399"/>
                      <a:pt x="950" y="1403"/>
                    </a:cubicBezTo>
                    <a:close/>
                    <a:moveTo>
                      <a:pt x="576" y="1421"/>
                    </a:moveTo>
                    <a:cubicBezTo>
                      <a:pt x="625" y="1439"/>
                      <a:pt x="678" y="1457"/>
                      <a:pt x="736" y="1463"/>
                    </a:cubicBezTo>
                    <a:cubicBezTo>
                      <a:pt x="684" y="1449"/>
                      <a:pt x="638" y="1429"/>
                      <a:pt x="596" y="1405"/>
                    </a:cubicBezTo>
                    <a:cubicBezTo>
                      <a:pt x="586" y="1405"/>
                      <a:pt x="579" y="1403"/>
                      <a:pt x="569" y="1403"/>
                    </a:cubicBezTo>
                    <a:cubicBezTo>
                      <a:pt x="571" y="1409"/>
                      <a:pt x="574" y="1415"/>
                      <a:pt x="576" y="1421"/>
                    </a:cubicBezTo>
                    <a:close/>
                    <a:moveTo>
                      <a:pt x="908" y="1407"/>
                    </a:moveTo>
                    <a:cubicBezTo>
                      <a:pt x="905" y="1412"/>
                      <a:pt x="905" y="1418"/>
                      <a:pt x="902" y="1423"/>
                    </a:cubicBezTo>
                    <a:cubicBezTo>
                      <a:pt x="917" y="1418"/>
                      <a:pt x="930" y="1411"/>
                      <a:pt x="942" y="1404"/>
                    </a:cubicBezTo>
                    <a:cubicBezTo>
                      <a:pt x="931" y="1405"/>
                      <a:pt x="920" y="1407"/>
                      <a:pt x="908" y="1407"/>
                    </a:cubicBezTo>
                    <a:close/>
                    <a:moveTo>
                      <a:pt x="606" y="1407"/>
                    </a:moveTo>
                    <a:cubicBezTo>
                      <a:pt x="645" y="1429"/>
                      <a:pt x="691" y="1449"/>
                      <a:pt x="737" y="1461"/>
                    </a:cubicBezTo>
                    <a:cubicBezTo>
                      <a:pt x="716" y="1449"/>
                      <a:pt x="695" y="1437"/>
                      <a:pt x="674" y="1423"/>
                    </a:cubicBezTo>
                    <a:cubicBezTo>
                      <a:pt x="667" y="1419"/>
                      <a:pt x="660" y="1411"/>
                      <a:pt x="654" y="1410"/>
                    </a:cubicBezTo>
                    <a:cubicBezTo>
                      <a:pt x="638" y="1406"/>
                      <a:pt x="624" y="1410"/>
                      <a:pt x="606" y="1407"/>
                    </a:cubicBezTo>
                    <a:moveTo>
                      <a:pt x="606" y="1407"/>
                    </a:moveTo>
                    <a:cubicBezTo>
                      <a:pt x="605" y="1404"/>
                      <a:pt x="602" y="1408"/>
                      <a:pt x="606" y="1407"/>
                    </a:cubicBezTo>
                    <a:moveTo>
                      <a:pt x="886" y="1409"/>
                    </a:moveTo>
                    <a:cubicBezTo>
                      <a:pt x="854" y="1430"/>
                      <a:pt x="820" y="1448"/>
                      <a:pt x="783" y="1463"/>
                    </a:cubicBezTo>
                    <a:cubicBezTo>
                      <a:pt x="824" y="1454"/>
                      <a:pt x="862" y="1441"/>
                      <a:pt x="897" y="1426"/>
                    </a:cubicBezTo>
                    <a:cubicBezTo>
                      <a:pt x="899" y="1420"/>
                      <a:pt x="901" y="1413"/>
                      <a:pt x="903" y="1408"/>
                    </a:cubicBezTo>
                    <a:cubicBezTo>
                      <a:pt x="897" y="1407"/>
                      <a:pt x="893" y="1410"/>
                      <a:pt x="886" y="1409"/>
                    </a:cubicBezTo>
                    <a:close/>
                    <a:moveTo>
                      <a:pt x="839" y="1412"/>
                    </a:moveTo>
                    <a:cubicBezTo>
                      <a:pt x="819" y="1430"/>
                      <a:pt x="798" y="1447"/>
                      <a:pt x="776" y="1463"/>
                    </a:cubicBezTo>
                    <a:cubicBezTo>
                      <a:pt x="814" y="1448"/>
                      <a:pt x="848" y="1430"/>
                      <a:pt x="879" y="1410"/>
                    </a:cubicBezTo>
                    <a:cubicBezTo>
                      <a:pt x="865" y="1410"/>
                      <a:pt x="853" y="1412"/>
                      <a:pt x="839" y="1412"/>
                    </a:cubicBezTo>
                    <a:close/>
                    <a:moveTo>
                      <a:pt x="736" y="1456"/>
                    </a:moveTo>
                    <a:cubicBezTo>
                      <a:pt x="735" y="1447"/>
                      <a:pt x="725" y="1440"/>
                      <a:pt x="718" y="1433"/>
                    </a:cubicBezTo>
                    <a:cubicBezTo>
                      <a:pt x="712" y="1427"/>
                      <a:pt x="704" y="1415"/>
                      <a:pt x="697" y="1413"/>
                    </a:cubicBezTo>
                    <a:cubicBezTo>
                      <a:pt x="687" y="1409"/>
                      <a:pt x="674" y="1412"/>
                      <a:pt x="661" y="1412"/>
                    </a:cubicBezTo>
                    <a:cubicBezTo>
                      <a:pt x="685" y="1428"/>
                      <a:pt x="708" y="1444"/>
                      <a:pt x="736" y="1456"/>
                    </a:cubicBezTo>
                    <a:close/>
                    <a:moveTo>
                      <a:pt x="770" y="1463"/>
                    </a:moveTo>
                    <a:cubicBezTo>
                      <a:pt x="769" y="1462"/>
                      <a:pt x="769" y="1463"/>
                      <a:pt x="769" y="1463"/>
                    </a:cubicBezTo>
                    <a:moveTo>
                      <a:pt x="769" y="1463"/>
                    </a:moveTo>
                    <a:cubicBezTo>
                      <a:pt x="767" y="1464"/>
                      <a:pt x="769" y="1465"/>
                      <a:pt x="769" y="1463"/>
                    </a:cubicBezTo>
                    <a:moveTo>
                      <a:pt x="769" y="1463"/>
                    </a:moveTo>
                    <a:cubicBezTo>
                      <a:pt x="770" y="1464"/>
                      <a:pt x="770" y="1463"/>
                      <a:pt x="770" y="1463"/>
                    </a:cubicBezTo>
                    <a:moveTo>
                      <a:pt x="770" y="1463"/>
                    </a:moveTo>
                    <a:cubicBezTo>
                      <a:pt x="789" y="1450"/>
                      <a:pt x="811" y="1435"/>
                      <a:pt x="828" y="1418"/>
                    </a:cubicBezTo>
                    <a:cubicBezTo>
                      <a:pt x="830" y="1417"/>
                      <a:pt x="834" y="1414"/>
                      <a:pt x="832" y="1412"/>
                    </a:cubicBezTo>
                    <a:cubicBezTo>
                      <a:pt x="824" y="1414"/>
                      <a:pt x="811" y="1412"/>
                      <a:pt x="801" y="1413"/>
                    </a:cubicBezTo>
                    <a:cubicBezTo>
                      <a:pt x="792" y="1430"/>
                      <a:pt x="781" y="1446"/>
                      <a:pt x="770" y="1463"/>
                    </a:cubicBezTo>
                    <a:moveTo>
                      <a:pt x="735" y="1445"/>
                    </a:moveTo>
                    <a:cubicBezTo>
                      <a:pt x="735" y="1434"/>
                      <a:pt x="734" y="1424"/>
                      <a:pt x="733" y="1414"/>
                    </a:cubicBezTo>
                    <a:cubicBezTo>
                      <a:pt x="724" y="1414"/>
                      <a:pt x="712" y="1411"/>
                      <a:pt x="702" y="1414"/>
                    </a:cubicBezTo>
                    <a:cubicBezTo>
                      <a:pt x="713" y="1424"/>
                      <a:pt x="723" y="1436"/>
                      <a:pt x="735" y="1445"/>
                    </a:cubicBezTo>
                    <a:close/>
                    <a:moveTo>
                      <a:pt x="574" y="1423"/>
                    </a:moveTo>
                    <a:cubicBezTo>
                      <a:pt x="566" y="1420"/>
                      <a:pt x="558" y="1416"/>
                      <a:pt x="549" y="1414"/>
                    </a:cubicBezTo>
                    <a:cubicBezTo>
                      <a:pt x="545" y="1420"/>
                      <a:pt x="540" y="1423"/>
                      <a:pt x="539" y="1433"/>
                    </a:cubicBezTo>
                    <a:cubicBezTo>
                      <a:pt x="554" y="1436"/>
                      <a:pt x="571" y="1443"/>
                      <a:pt x="584" y="1444"/>
                    </a:cubicBezTo>
                    <a:cubicBezTo>
                      <a:pt x="580" y="1438"/>
                      <a:pt x="578" y="1430"/>
                      <a:pt x="574" y="1423"/>
                    </a:cubicBezTo>
                    <a:close/>
                    <a:moveTo>
                      <a:pt x="761" y="1463"/>
                    </a:moveTo>
                    <a:cubicBezTo>
                      <a:pt x="763" y="1448"/>
                      <a:pt x="764" y="1430"/>
                      <a:pt x="766" y="1414"/>
                    </a:cubicBezTo>
                    <a:cubicBezTo>
                      <a:pt x="757" y="1414"/>
                      <a:pt x="745" y="1412"/>
                      <a:pt x="737" y="1415"/>
                    </a:cubicBezTo>
                    <a:cubicBezTo>
                      <a:pt x="745" y="1431"/>
                      <a:pt x="752" y="1449"/>
                      <a:pt x="761" y="1463"/>
                    </a:cubicBezTo>
                    <a:close/>
                    <a:moveTo>
                      <a:pt x="765" y="1464"/>
                    </a:moveTo>
                    <a:cubicBezTo>
                      <a:pt x="776" y="1448"/>
                      <a:pt x="788" y="1432"/>
                      <a:pt x="798" y="1414"/>
                    </a:cubicBezTo>
                    <a:cubicBezTo>
                      <a:pt x="788" y="1414"/>
                      <a:pt x="778" y="1414"/>
                      <a:pt x="768" y="1414"/>
                    </a:cubicBezTo>
                    <a:cubicBezTo>
                      <a:pt x="768" y="1431"/>
                      <a:pt x="764" y="1449"/>
                      <a:pt x="765" y="1464"/>
                    </a:cubicBezTo>
                    <a:close/>
                    <a:moveTo>
                      <a:pt x="366" y="1415"/>
                    </a:moveTo>
                    <a:cubicBezTo>
                      <a:pt x="366" y="1416"/>
                      <a:pt x="367" y="1416"/>
                      <a:pt x="367" y="1416"/>
                    </a:cubicBezTo>
                    <a:moveTo>
                      <a:pt x="367" y="1416"/>
                    </a:moveTo>
                    <a:cubicBezTo>
                      <a:pt x="382" y="1430"/>
                      <a:pt x="403" y="1442"/>
                      <a:pt x="422" y="1448"/>
                    </a:cubicBezTo>
                    <a:cubicBezTo>
                      <a:pt x="403" y="1438"/>
                      <a:pt x="388" y="1425"/>
                      <a:pt x="367" y="1416"/>
                    </a:cubicBezTo>
                    <a:moveTo>
                      <a:pt x="367" y="1416"/>
                    </a:moveTo>
                    <a:cubicBezTo>
                      <a:pt x="367" y="1416"/>
                      <a:pt x="366" y="1416"/>
                      <a:pt x="366" y="1415"/>
                    </a:cubicBezTo>
                    <a:moveTo>
                      <a:pt x="366" y="1415"/>
                    </a:moveTo>
                    <a:cubicBezTo>
                      <a:pt x="365" y="1414"/>
                      <a:pt x="364" y="1416"/>
                      <a:pt x="366" y="1415"/>
                    </a:cubicBezTo>
                    <a:moveTo>
                      <a:pt x="1132" y="1415"/>
                    </a:moveTo>
                    <a:cubicBezTo>
                      <a:pt x="1094" y="1431"/>
                      <a:pt x="1057" y="1446"/>
                      <a:pt x="1014" y="1456"/>
                    </a:cubicBezTo>
                    <a:cubicBezTo>
                      <a:pt x="1007" y="1463"/>
                      <a:pt x="999" y="1470"/>
                      <a:pt x="991" y="1477"/>
                    </a:cubicBezTo>
                    <a:cubicBezTo>
                      <a:pt x="1048" y="1467"/>
                      <a:pt x="1099" y="1450"/>
                      <a:pt x="1132" y="1415"/>
                    </a:cubicBezTo>
                    <a:moveTo>
                      <a:pt x="1132" y="1415"/>
                    </a:moveTo>
                    <a:cubicBezTo>
                      <a:pt x="1133" y="1415"/>
                      <a:pt x="1132" y="1414"/>
                      <a:pt x="1132" y="1415"/>
                    </a:cubicBezTo>
                    <a:moveTo>
                      <a:pt x="979" y="1419"/>
                    </a:moveTo>
                    <a:cubicBezTo>
                      <a:pt x="953" y="1430"/>
                      <a:pt x="925" y="1440"/>
                      <a:pt x="894" y="1447"/>
                    </a:cubicBezTo>
                    <a:cubicBezTo>
                      <a:pt x="893" y="1451"/>
                      <a:pt x="891" y="1455"/>
                      <a:pt x="890" y="1460"/>
                    </a:cubicBezTo>
                    <a:cubicBezTo>
                      <a:pt x="924" y="1455"/>
                      <a:pt x="955" y="1447"/>
                      <a:pt x="987" y="1439"/>
                    </a:cubicBezTo>
                    <a:cubicBezTo>
                      <a:pt x="986" y="1431"/>
                      <a:pt x="983" y="1424"/>
                      <a:pt x="979" y="1419"/>
                    </a:cubicBezTo>
                    <a:close/>
                    <a:moveTo>
                      <a:pt x="755" y="1463"/>
                    </a:moveTo>
                    <a:cubicBezTo>
                      <a:pt x="756" y="1464"/>
                      <a:pt x="756" y="1462"/>
                      <a:pt x="755" y="1463"/>
                    </a:cubicBezTo>
                    <a:moveTo>
                      <a:pt x="755" y="1463"/>
                    </a:moveTo>
                    <a:cubicBezTo>
                      <a:pt x="749" y="1449"/>
                      <a:pt x="743" y="1437"/>
                      <a:pt x="737" y="1424"/>
                    </a:cubicBezTo>
                    <a:cubicBezTo>
                      <a:pt x="736" y="1433"/>
                      <a:pt x="739" y="1439"/>
                      <a:pt x="738" y="1448"/>
                    </a:cubicBezTo>
                    <a:cubicBezTo>
                      <a:pt x="743" y="1453"/>
                      <a:pt x="749" y="1458"/>
                      <a:pt x="755" y="1463"/>
                    </a:cubicBezTo>
                    <a:moveTo>
                      <a:pt x="587" y="1446"/>
                    </a:moveTo>
                    <a:cubicBezTo>
                      <a:pt x="632" y="1456"/>
                      <a:pt x="682" y="1466"/>
                      <a:pt x="733" y="1466"/>
                    </a:cubicBezTo>
                    <a:cubicBezTo>
                      <a:pt x="676" y="1459"/>
                      <a:pt x="625" y="1440"/>
                      <a:pt x="578" y="1426"/>
                    </a:cubicBezTo>
                    <a:cubicBezTo>
                      <a:pt x="582" y="1432"/>
                      <a:pt x="584" y="1439"/>
                      <a:pt x="587" y="1446"/>
                    </a:cubicBezTo>
                    <a:close/>
                    <a:moveTo>
                      <a:pt x="1034" y="1427"/>
                    </a:moveTo>
                    <a:cubicBezTo>
                      <a:pt x="1019" y="1432"/>
                      <a:pt x="1004" y="1437"/>
                      <a:pt x="989" y="1441"/>
                    </a:cubicBezTo>
                    <a:cubicBezTo>
                      <a:pt x="989" y="1450"/>
                      <a:pt x="986" y="1454"/>
                      <a:pt x="984" y="1460"/>
                    </a:cubicBezTo>
                    <a:moveTo>
                      <a:pt x="984" y="1460"/>
                    </a:moveTo>
                    <a:cubicBezTo>
                      <a:pt x="982" y="1460"/>
                      <a:pt x="984" y="1461"/>
                      <a:pt x="984" y="1460"/>
                    </a:cubicBezTo>
                    <a:moveTo>
                      <a:pt x="984" y="1460"/>
                    </a:moveTo>
                    <a:cubicBezTo>
                      <a:pt x="994" y="1459"/>
                      <a:pt x="1001" y="1456"/>
                      <a:pt x="1011" y="1455"/>
                    </a:cubicBezTo>
                    <a:cubicBezTo>
                      <a:pt x="1019" y="1446"/>
                      <a:pt x="1027" y="1437"/>
                      <a:pt x="1034" y="1427"/>
                    </a:cubicBezTo>
                    <a:moveTo>
                      <a:pt x="1034" y="1427"/>
                    </a:moveTo>
                    <a:cubicBezTo>
                      <a:pt x="1035" y="1426"/>
                      <a:pt x="1034" y="1426"/>
                      <a:pt x="1034" y="1427"/>
                    </a:cubicBezTo>
                    <a:moveTo>
                      <a:pt x="1141" y="1428"/>
                    </a:moveTo>
                    <a:cubicBezTo>
                      <a:pt x="1141" y="1428"/>
                      <a:pt x="1142" y="1429"/>
                      <a:pt x="1141" y="1428"/>
                    </a:cubicBezTo>
                    <a:close/>
                    <a:moveTo>
                      <a:pt x="1139" y="1429"/>
                    </a:moveTo>
                    <a:cubicBezTo>
                      <a:pt x="1138" y="1429"/>
                      <a:pt x="1138" y="1429"/>
                      <a:pt x="1137" y="1430"/>
                    </a:cubicBezTo>
                    <a:moveTo>
                      <a:pt x="1137" y="1430"/>
                    </a:moveTo>
                    <a:cubicBezTo>
                      <a:pt x="1136" y="1430"/>
                      <a:pt x="1136" y="1430"/>
                      <a:pt x="1135" y="1431"/>
                    </a:cubicBezTo>
                    <a:moveTo>
                      <a:pt x="1135" y="1431"/>
                    </a:moveTo>
                    <a:cubicBezTo>
                      <a:pt x="1116" y="1441"/>
                      <a:pt x="1092" y="1448"/>
                      <a:pt x="1074" y="1461"/>
                    </a:cubicBezTo>
                    <a:cubicBezTo>
                      <a:pt x="1096" y="1452"/>
                      <a:pt x="1118" y="1443"/>
                      <a:pt x="1135" y="1431"/>
                    </a:cubicBezTo>
                    <a:moveTo>
                      <a:pt x="1135" y="1431"/>
                    </a:moveTo>
                    <a:cubicBezTo>
                      <a:pt x="1137" y="1431"/>
                      <a:pt x="1137" y="1431"/>
                      <a:pt x="1137" y="1430"/>
                    </a:cubicBezTo>
                    <a:moveTo>
                      <a:pt x="1137" y="1430"/>
                    </a:moveTo>
                    <a:cubicBezTo>
                      <a:pt x="1138" y="1430"/>
                      <a:pt x="1139" y="1430"/>
                      <a:pt x="1139" y="1429"/>
                    </a:cubicBezTo>
                    <a:moveTo>
                      <a:pt x="1139" y="1429"/>
                    </a:moveTo>
                    <a:cubicBezTo>
                      <a:pt x="1141" y="1428"/>
                      <a:pt x="1139" y="1428"/>
                      <a:pt x="1139" y="1429"/>
                    </a:cubicBezTo>
                    <a:moveTo>
                      <a:pt x="789" y="1465"/>
                    </a:moveTo>
                    <a:cubicBezTo>
                      <a:pt x="825" y="1461"/>
                      <a:pt x="858" y="1454"/>
                      <a:pt x="891" y="1446"/>
                    </a:cubicBezTo>
                    <a:cubicBezTo>
                      <a:pt x="892" y="1440"/>
                      <a:pt x="897" y="1434"/>
                      <a:pt x="895" y="1429"/>
                    </a:cubicBezTo>
                    <a:cubicBezTo>
                      <a:pt x="863" y="1444"/>
                      <a:pt x="826" y="1455"/>
                      <a:pt x="789" y="1465"/>
                    </a:cubicBezTo>
                    <a:close/>
                    <a:moveTo>
                      <a:pt x="404" y="1435"/>
                    </a:moveTo>
                    <a:cubicBezTo>
                      <a:pt x="404" y="1434"/>
                      <a:pt x="405" y="1435"/>
                      <a:pt x="404" y="1435"/>
                    </a:cubicBezTo>
                    <a:close/>
                    <a:moveTo>
                      <a:pt x="407" y="1436"/>
                    </a:moveTo>
                    <a:cubicBezTo>
                      <a:pt x="407" y="1437"/>
                      <a:pt x="408" y="1436"/>
                      <a:pt x="409" y="1437"/>
                    </a:cubicBezTo>
                    <a:moveTo>
                      <a:pt x="409" y="1437"/>
                    </a:moveTo>
                    <a:cubicBezTo>
                      <a:pt x="409" y="1437"/>
                      <a:pt x="409" y="1437"/>
                      <a:pt x="409" y="1438"/>
                    </a:cubicBezTo>
                    <a:cubicBezTo>
                      <a:pt x="439" y="1456"/>
                      <a:pt x="472" y="1472"/>
                      <a:pt x="513" y="1480"/>
                    </a:cubicBezTo>
                    <a:moveTo>
                      <a:pt x="513" y="1480"/>
                    </a:moveTo>
                    <a:cubicBezTo>
                      <a:pt x="514" y="1483"/>
                      <a:pt x="517" y="1479"/>
                      <a:pt x="513" y="1480"/>
                    </a:cubicBezTo>
                    <a:moveTo>
                      <a:pt x="513" y="1480"/>
                    </a:moveTo>
                    <a:cubicBezTo>
                      <a:pt x="487" y="1457"/>
                      <a:pt x="441" y="1454"/>
                      <a:pt x="409" y="1437"/>
                    </a:cubicBezTo>
                    <a:moveTo>
                      <a:pt x="409" y="1437"/>
                    </a:moveTo>
                    <a:cubicBezTo>
                      <a:pt x="409" y="1436"/>
                      <a:pt x="408" y="1436"/>
                      <a:pt x="407" y="1436"/>
                    </a:cubicBezTo>
                    <a:moveTo>
                      <a:pt x="407" y="1436"/>
                    </a:moveTo>
                    <a:cubicBezTo>
                      <a:pt x="406" y="1434"/>
                      <a:pt x="406" y="1436"/>
                      <a:pt x="407" y="1436"/>
                    </a:cubicBezTo>
                    <a:moveTo>
                      <a:pt x="541" y="1455"/>
                    </a:moveTo>
                    <a:cubicBezTo>
                      <a:pt x="559" y="1457"/>
                      <a:pt x="575" y="1462"/>
                      <a:pt x="594" y="1463"/>
                    </a:cubicBezTo>
                    <a:cubicBezTo>
                      <a:pt x="592" y="1458"/>
                      <a:pt x="588" y="1454"/>
                      <a:pt x="586" y="1448"/>
                    </a:cubicBezTo>
                    <a:cubicBezTo>
                      <a:pt x="570" y="1444"/>
                      <a:pt x="554" y="1440"/>
                      <a:pt x="538" y="1435"/>
                    </a:cubicBezTo>
                    <a:cubicBezTo>
                      <a:pt x="536" y="1441"/>
                      <a:pt x="539" y="1450"/>
                      <a:pt x="541" y="1455"/>
                    </a:cubicBezTo>
                    <a:close/>
                    <a:moveTo>
                      <a:pt x="466" y="1437"/>
                    </a:moveTo>
                    <a:cubicBezTo>
                      <a:pt x="466" y="1437"/>
                      <a:pt x="466" y="1437"/>
                      <a:pt x="466" y="1438"/>
                    </a:cubicBezTo>
                    <a:cubicBezTo>
                      <a:pt x="476" y="1446"/>
                      <a:pt x="485" y="1455"/>
                      <a:pt x="495" y="1463"/>
                    </a:cubicBezTo>
                    <a:cubicBezTo>
                      <a:pt x="514" y="1467"/>
                      <a:pt x="531" y="1473"/>
                      <a:pt x="552" y="1474"/>
                    </a:cubicBezTo>
                    <a:moveTo>
                      <a:pt x="552" y="1474"/>
                    </a:moveTo>
                    <a:cubicBezTo>
                      <a:pt x="552" y="1475"/>
                      <a:pt x="553" y="1474"/>
                      <a:pt x="552" y="1474"/>
                    </a:cubicBezTo>
                    <a:moveTo>
                      <a:pt x="552" y="1474"/>
                    </a:moveTo>
                    <a:cubicBezTo>
                      <a:pt x="547" y="1468"/>
                      <a:pt x="542" y="1463"/>
                      <a:pt x="538" y="1456"/>
                    </a:cubicBezTo>
                    <a:cubicBezTo>
                      <a:pt x="512" y="1451"/>
                      <a:pt x="490" y="1443"/>
                      <a:pt x="466" y="1437"/>
                    </a:cubicBezTo>
                    <a:moveTo>
                      <a:pt x="466" y="1437"/>
                    </a:moveTo>
                    <a:cubicBezTo>
                      <a:pt x="466" y="1435"/>
                      <a:pt x="465" y="1437"/>
                      <a:pt x="466" y="1437"/>
                    </a:cubicBezTo>
                    <a:moveTo>
                      <a:pt x="888" y="1463"/>
                    </a:moveTo>
                    <a:cubicBezTo>
                      <a:pt x="888" y="1467"/>
                      <a:pt x="885" y="1469"/>
                      <a:pt x="884" y="1472"/>
                    </a:cubicBezTo>
                    <a:cubicBezTo>
                      <a:pt x="919" y="1472"/>
                      <a:pt x="949" y="1466"/>
                      <a:pt x="980" y="1462"/>
                    </a:cubicBezTo>
                    <a:cubicBezTo>
                      <a:pt x="982" y="1456"/>
                      <a:pt x="988" y="1448"/>
                      <a:pt x="986" y="1441"/>
                    </a:cubicBezTo>
                    <a:cubicBezTo>
                      <a:pt x="956" y="1451"/>
                      <a:pt x="922" y="1458"/>
                      <a:pt x="888" y="1463"/>
                    </a:cubicBezTo>
                    <a:close/>
                    <a:moveTo>
                      <a:pt x="1098" y="1445"/>
                    </a:moveTo>
                    <a:cubicBezTo>
                      <a:pt x="1098" y="1445"/>
                      <a:pt x="1099" y="1446"/>
                      <a:pt x="1098" y="1445"/>
                    </a:cubicBezTo>
                    <a:close/>
                    <a:moveTo>
                      <a:pt x="423" y="1450"/>
                    </a:moveTo>
                    <a:cubicBezTo>
                      <a:pt x="423" y="1450"/>
                      <a:pt x="424" y="1451"/>
                      <a:pt x="423" y="1450"/>
                    </a:cubicBezTo>
                    <a:close/>
                    <a:moveTo>
                      <a:pt x="600" y="1464"/>
                    </a:moveTo>
                    <a:cubicBezTo>
                      <a:pt x="639" y="1469"/>
                      <a:pt x="688" y="1474"/>
                      <a:pt x="730" y="1469"/>
                    </a:cubicBezTo>
                    <a:cubicBezTo>
                      <a:pt x="679" y="1467"/>
                      <a:pt x="633" y="1459"/>
                      <a:pt x="590" y="1449"/>
                    </a:cubicBezTo>
                    <a:cubicBezTo>
                      <a:pt x="593" y="1455"/>
                      <a:pt x="595" y="1461"/>
                      <a:pt x="600" y="1464"/>
                    </a:cubicBezTo>
                    <a:close/>
                    <a:moveTo>
                      <a:pt x="888" y="1449"/>
                    </a:moveTo>
                    <a:cubicBezTo>
                      <a:pt x="859" y="1457"/>
                      <a:pt x="828" y="1462"/>
                      <a:pt x="797" y="1467"/>
                    </a:cubicBezTo>
                    <a:cubicBezTo>
                      <a:pt x="795" y="1467"/>
                      <a:pt x="793" y="1467"/>
                      <a:pt x="792" y="1467"/>
                    </a:cubicBezTo>
                    <a:cubicBezTo>
                      <a:pt x="790" y="1468"/>
                      <a:pt x="792" y="1469"/>
                      <a:pt x="794" y="1468"/>
                    </a:cubicBezTo>
                    <a:cubicBezTo>
                      <a:pt x="826" y="1467"/>
                      <a:pt x="856" y="1465"/>
                      <a:pt x="885" y="1461"/>
                    </a:cubicBezTo>
                    <a:cubicBezTo>
                      <a:pt x="887" y="1457"/>
                      <a:pt x="888" y="1453"/>
                      <a:pt x="890" y="1449"/>
                    </a:cubicBezTo>
                    <a:cubicBezTo>
                      <a:pt x="889" y="1449"/>
                      <a:pt x="888" y="1449"/>
                      <a:pt x="888" y="1449"/>
                    </a:cubicBezTo>
                    <a:close/>
                    <a:moveTo>
                      <a:pt x="425" y="1451"/>
                    </a:moveTo>
                    <a:cubicBezTo>
                      <a:pt x="425" y="1451"/>
                      <a:pt x="426" y="1452"/>
                      <a:pt x="425" y="1451"/>
                    </a:cubicBezTo>
                    <a:close/>
                    <a:moveTo>
                      <a:pt x="427" y="1452"/>
                    </a:moveTo>
                    <a:cubicBezTo>
                      <a:pt x="427" y="1452"/>
                      <a:pt x="428" y="1453"/>
                      <a:pt x="427" y="1452"/>
                    </a:cubicBezTo>
                    <a:close/>
                    <a:moveTo>
                      <a:pt x="429" y="1453"/>
                    </a:moveTo>
                    <a:cubicBezTo>
                      <a:pt x="428" y="1453"/>
                      <a:pt x="430" y="1454"/>
                      <a:pt x="429" y="1453"/>
                    </a:cubicBezTo>
                    <a:close/>
                    <a:moveTo>
                      <a:pt x="749" y="1462"/>
                    </a:moveTo>
                    <a:cubicBezTo>
                      <a:pt x="749" y="1462"/>
                      <a:pt x="750" y="1462"/>
                      <a:pt x="750" y="1463"/>
                    </a:cubicBezTo>
                    <a:moveTo>
                      <a:pt x="750" y="1463"/>
                    </a:moveTo>
                    <a:cubicBezTo>
                      <a:pt x="751" y="1464"/>
                      <a:pt x="752" y="1462"/>
                      <a:pt x="750" y="1463"/>
                    </a:cubicBezTo>
                    <a:moveTo>
                      <a:pt x="750" y="1463"/>
                    </a:moveTo>
                    <a:cubicBezTo>
                      <a:pt x="750" y="1462"/>
                      <a:pt x="749" y="1462"/>
                      <a:pt x="749" y="1462"/>
                    </a:cubicBezTo>
                    <a:moveTo>
                      <a:pt x="749" y="1462"/>
                    </a:moveTo>
                    <a:cubicBezTo>
                      <a:pt x="746" y="1458"/>
                      <a:pt x="742" y="1456"/>
                      <a:pt x="739" y="1453"/>
                    </a:cubicBezTo>
                    <a:cubicBezTo>
                      <a:pt x="738" y="1460"/>
                      <a:pt x="744" y="1460"/>
                      <a:pt x="749" y="1462"/>
                    </a:cubicBezTo>
                    <a:moveTo>
                      <a:pt x="559" y="1476"/>
                    </a:moveTo>
                    <a:cubicBezTo>
                      <a:pt x="572" y="1480"/>
                      <a:pt x="590" y="1477"/>
                      <a:pt x="605" y="1480"/>
                    </a:cubicBezTo>
                    <a:cubicBezTo>
                      <a:pt x="605" y="1476"/>
                      <a:pt x="598" y="1472"/>
                      <a:pt x="597" y="1466"/>
                    </a:cubicBezTo>
                    <a:cubicBezTo>
                      <a:pt x="577" y="1465"/>
                      <a:pt x="561" y="1460"/>
                      <a:pt x="543" y="1458"/>
                    </a:cubicBezTo>
                    <a:cubicBezTo>
                      <a:pt x="547" y="1464"/>
                      <a:pt x="551" y="1473"/>
                      <a:pt x="559" y="1476"/>
                    </a:cubicBezTo>
                    <a:close/>
                    <a:moveTo>
                      <a:pt x="981" y="1463"/>
                    </a:moveTo>
                    <a:cubicBezTo>
                      <a:pt x="976" y="1471"/>
                      <a:pt x="970" y="1476"/>
                      <a:pt x="964" y="1481"/>
                    </a:cubicBezTo>
                    <a:cubicBezTo>
                      <a:pt x="972" y="1480"/>
                      <a:pt x="978" y="1479"/>
                      <a:pt x="986" y="1478"/>
                    </a:cubicBezTo>
                    <a:cubicBezTo>
                      <a:pt x="993" y="1472"/>
                      <a:pt x="1000" y="1466"/>
                      <a:pt x="1007" y="1460"/>
                    </a:cubicBezTo>
                    <a:cubicBezTo>
                      <a:pt x="1007" y="1458"/>
                      <a:pt x="1008" y="1458"/>
                      <a:pt x="1006" y="1458"/>
                    </a:cubicBezTo>
                    <a:cubicBezTo>
                      <a:pt x="998" y="1460"/>
                      <a:pt x="989" y="1461"/>
                      <a:pt x="981" y="1463"/>
                    </a:cubicBezTo>
                    <a:close/>
                    <a:moveTo>
                      <a:pt x="1069" y="1460"/>
                    </a:moveTo>
                    <a:cubicBezTo>
                      <a:pt x="1069" y="1459"/>
                      <a:pt x="1070" y="1460"/>
                      <a:pt x="1069" y="1460"/>
                    </a:cubicBezTo>
                    <a:close/>
                    <a:moveTo>
                      <a:pt x="1066" y="1461"/>
                    </a:moveTo>
                    <a:cubicBezTo>
                      <a:pt x="1041" y="1468"/>
                      <a:pt x="1016" y="1476"/>
                      <a:pt x="987" y="1480"/>
                    </a:cubicBezTo>
                    <a:cubicBezTo>
                      <a:pt x="984" y="1484"/>
                      <a:pt x="979" y="1485"/>
                      <a:pt x="976" y="1488"/>
                    </a:cubicBezTo>
                    <a:cubicBezTo>
                      <a:pt x="1008" y="1481"/>
                      <a:pt x="1042" y="1475"/>
                      <a:pt x="1066" y="1461"/>
                    </a:cubicBezTo>
                    <a:moveTo>
                      <a:pt x="1066" y="1461"/>
                    </a:moveTo>
                    <a:cubicBezTo>
                      <a:pt x="1070" y="1462"/>
                      <a:pt x="1067" y="1458"/>
                      <a:pt x="1066" y="1461"/>
                    </a:cubicBezTo>
                    <a:moveTo>
                      <a:pt x="742" y="1463"/>
                    </a:moveTo>
                    <a:cubicBezTo>
                      <a:pt x="742" y="1465"/>
                      <a:pt x="746" y="1462"/>
                      <a:pt x="742" y="1463"/>
                    </a:cubicBezTo>
                    <a:moveTo>
                      <a:pt x="742" y="1463"/>
                    </a:moveTo>
                    <a:cubicBezTo>
                      <a:pt x="741" y="1462"/>
                      <a:pt x="740" y="1461"/>
                      <a:pt x="739" y="1461"/>
                    </a:cubicBezTo>
                    <a:cubicBezTo>
                      <a:pt x="739" y="1463"/>
                      <a:pt x="740" y="1462"/>
                      <a:pt x="742" y="1463"/>
                    </a:cubicBezTo>
                    <a:moveTo>
                      <a:pt x="1072" y="1462"/>
                    </a:moveTo>
                    <a:cubicBezTo>
                      <a:pt x="1072" y="1461"/>
                      <a:pt x="1073" y="1462"/>
                      <a:pt x="1072" y="1462"/>
                    </a:cubicBezTo>
                    <a:close/>
                    <a:moveTo>
                      <a:pt x="774" y="1463"/>
                    </a:moveTo>
                    <a:cubicBezTo>
                      <a:pt x="774" y="1463"/>
                      <a:pt x="775" y="1464"/>
                      <a:pt x="774" y="1463"/>
                    </a:cubicBezTo>
                    <a:close/>
                    <a:moveTo>
                      <a:pt x="746" y="1464"/>
                    </a:moveTo>
                    <a:cubicBezTo>
                      <a:pt x="745" y="1464"/>
                      <a:pt x="746" y="1465"/>
                      <a:pt x="746" y="1464"/>
                    </a:cubicBezTo>
                    <a:close/>
                    <a:moveTo>
                      <a:pt x="780" y="1464"/>
                    </a:moveTo>
                    <a:cubicBezTo>
                      <a:pt x="780" y="1464"/>
                      <a:pt x="781" y="1465"/>
                      <a:pt x="780" y="1464"/>
                    </a:cubicBezTo>
                    <a:close/>
                    <a:moveTo>
                      <a:pt x="796" y="1472"/>
                    </a:moveTo>
                    <a:cubicBezTo>
                      <a:pt x="823" y="1473"/>
                      <a:pt x="851" y="1473"/>
                      <a:pt x="879" y="1473"/>
                    </a:cubicBezTo>
                    <a:cubicBezTo>
                      <a:pt x="879" y="1470"/>
                      <a:pt x="886" y="1464"/>
                      <a:pt x="882" y="1463"/>
                    </a:cubicBezTo>
                    <a:cubicBezTo>
                      <a:pt x="855" y="1469"/>
                      <a:pt x="823" y="1468"/>
                      <a:pt x="796" y="1472"/>
                    </a:cubicBezTo>
                    <a:close/>
                    <a:moveTo>
                      <a:pt x="882" y="1475"/>
                    </a:moveTo>
                    <a:cubicBezTo>
                      <a:pt x="882" y="1479"/>
                      <a:pt x="879" y="1481"/>
                      <a:pt x="878" y="1485"/>
                    </a:cubicBezTo>
                    <a:cubicBezTo>
                      <a:pt x="901" y="1482"/>
                      <a:pt x="937" y="1489"/>
                      <a:pt x="958" y="1482"/>
                    </a:cubicBezTo>
                    <a:cubicBezTo>
                      <a:pt x="961" y="1480"/>
                      <a:pt x="965" y="1476"/>
                      <a:pt x="968" y="1473"/>
                    </a:cubicBezTo>
                    <a:cubicBezTo>
                      <a:pt x="971" y="1470"/>
                      <a:pt x="977" y="1467"/>
                      <a:pt x="975" y="1464"/>
                    </a:cubicBezTo>
                    <a:cubicBezTo>
                      <a:pt x="946" y="1470"/>
                      <a:pt x="916" y="1474"/>
                      <a:pt x="882" y="1475"/>
                    </a:cubicBezTo>
                    <a:close/>
                    <a:moveTo>
                      <a:pt x="784" y="1466"/>
                    </a:moveTo>
                    <a:cubicBezTo>
                      <a:pt x="784" y="1466"/>
                      <a:pt x="785" y="1467"/>
                      <a:pt x="784" y="1466"/>
                    </a:cubicBezTo>
                    <a:close/>
                    <a:moveTo>
                      <a:pt x="503" y="1468"/>
                    </a:moveTo>
                    <a:cubicBezTo>
                      <a:pt x="520" y="1486"/>
                      <a:pt x="554" y="1491"/>
                      <a:pt x="582" y="1493"/>
                    </a:cubicBezTo>
                    <a:cubicBezTo>
                      <a:pt x="572" y="1490"/>
                      <a:pt x="565" y="1483"/>
                      <a:pt x="556" y="1478"/>
                    </a:cubicBezTo>
                    <a:cubicBezTo>
                      <a:pt x="537" y="1475"/>
                      <a:pt x="521" y="1471"/>
                      <a:pt x="503" y="1468"/>
                    </a:cubicBezTo>
                    <a:moveTo>
                      <a:pt x="503" y="1468"/>
                    </a:moveTo>
                    <a:cubicBezTo>
                      <a:pt x="502" y="1467"/>
                      <a:pt x="502" y="1468"/>
                      <a:pt x="503" y="1468"/>
                    </a:cubicBezTo>
                    <a:moveTo>
                      <a:pt x="611" y="1480"/>
                    </a:moveTo>
                    <a:cubicBezTo>
                      <a:pt x="653" y="1483"/>
                      <a:pt x="697" y="1480"/>
                      <a:pt x="732" y="1473"/>
                    </a:cubicBezTo>
                    <a:cubicBezTo>
                      <a:pt x="687" y="1475"/>
                      <a:pt x="642" y="1473"/>
                      <a:pt x="601" y="1467"/>
                    </a:cubicBezTo>
                    <a:cubicBezTo>
                      <a:pt x="604" y="1472"/>
                      <a:pt x="605" y="1478"/>
                      <a:pt x="611" y="1480"/>
                    </a:cubicBezTo>
                    <a:close/>
                    <a:moveTo>
                      <a:pt x="738" y="1472"/>
                    </a:moveTo>
                    <a:cubicBezTo>
                      <a:pt x="737" y="1472"/>
                      <a:pt x="736" y="1472"/>
                      <a:pt x="736" y="1473"/>
                    </a:cubicBezTo>
                    <a:cubicBezTo>
                      <a:pt x="737" y="1473"/>
                      <a:pt x="738" y="1473"/>
                      <a:pt x="738" y="1472"/>
                    </a:cubicBezTo>
                    <a:close/>
                    <a:moveTo>
                      <a:pt x="789" y="1473"/>
                    </a:moveTo>
                    <a:cubicBezTo>
                      <a:pt x="788" y="1473"/>
                      <a:pt x="786" y="1473"/>
                      <a:pt x="786" y="1474"/>
                    </a:cubicBezTo>
                    <a:cubicBezTo>
                      <a:pt x="787" y="1474"/>
                      <a:pt x="789" y="1474"/>
                      <a:pt x="789" y="1473"/>
                    </a:cubicBezTo>
                    <a:close/>
                    <a:moveTo>
                      <a:pt x="742" y="1475"/>
                    </a:moveTo>
                    <a:cubicBezTo>
                      <a:pt x="741" y="1475"/>
                      <a:pt x="742" y="1476"/>
                      <a:pt x="742" y="1475"/>
                    </a:cubicBezTo>
                    <a:close/>
                    <a:moveTo>
                      <a:pt x="745" y="1509"/>
                    </a:moveTo>
                    <a:cubicBezTo>
                      <a:pt x="748" y="1509"/>
                      <a:pt x="752" y="1509"/>
                      <a:pt x="755" y="1509"/>
                    </a:cubicBezTo>
                    <a:cubicBezTo>
                      <a:pt x="757" y="1498"/>
                      <a:pt x="761" y="1484"/>
                      <a:pt x="759" y="1474"/>
                    </a:cubicBezTo>
                    <a:cubicBezTo>
                      <a:pt x="754" y="1485"/>
                      <a:pt x="737" y="1490"/>
                      <a:pt x="745" y="1509"/>
                    </a:cubicBezTo>
                    <a:close/>
                    <a:moveTo>
                      <a:pt x="877" y="1476"/>
                    </a:moveTo>
                    <a:cubicBezTo>
                      <a:pt x="879" y="1475"/>
                      <a:pt x="877" y="1475"/>
                      <a:pt x="877" y="1476"/>
                    </a:cubicBezTo>
                    <a:moveTo>
                      <a:pt x="877" y="1476"/>
                    </a:moveTo>
                    <a:cubicBezTo>
                      <a:pt x="848" y="1477"/>
                      <a:pt x="817" y="1475"/>
                      <a:pt x="791" y="1475"/>
                    </a:cubicBezTo>
                    <a:cubicBezTo>
                      <a:pt x="817" y="1479"/>
                      <a:pt x="844" y="1483"/>
                      <a:pt x="873" y="1485"/>
                    </a:cubicBezTo>
                    <a:cubicBezTo>
                      <a:pt x="875" y="1482"/>
                      <a:pt x="877" y="1480"/>
                      <a:pt x="877" y="1476"/>
                    </a:cubicBezTo>
                    <a:moveTo>
                      <a:pt x="655" y="1493"/>
                    </a:moveTo>
                    <a:cubicBezTo>
                      <a:pt x="685" y="1490"/>
                      <a:pt x="715" y="1482"/>
                      <a:pt x="737" y="1477"/>
                    </a:cubicBezTo>
                    <a:cubicBezTo>
                      <a:pt x="737" y="1476"/>
                      <a:pt x="739" y="1475"/>
                      <a:pt x="736" y="1475"/>
                    </a:cubicBezTo>
                    <a:cubicBezTo>
                      <a:pt x="700" y="1482"/>
                      <a:pt x="655" y="1485"/>
                      <a:pt x="612" y="1483"/>
                    </a:cubicBezTo>
                    <a:cubicBezTo>
                      <a:pt x="615" y="1498"/>
                      <a:pt x="635" y="1496"/>
                      <a:pt x="655" y="1493"/>
                    </a:cubicBezTo>
                    <a:close/>
                    <a:moveTo>
                      <a:pt x="749" y="1476"/>
                    </a:moveTo>
                    <a:cubicBezTo>
                      <a:pt x="748" y="1476"/>
                      <a:pt x="749" y="1477"/>
                      <a:pt x="749" y="1476"/>
                    </a:cubicBezTo>
                    <a:close/>
                    <a:moveTo>
                      <a:pt x="754" y="1476"/>
                    </a:moveTo>
                    <a:cubicBezTo>
                      <a:pt x="749" y="1477"/>
                      <a:pt x="746" y="1481"/>
                      <a:pt x="741" y="1483"/>
                    </a:cubicBezTo>
                    <a:cubicBezTo>
                      <a:pt x="742" y="1484"/>
                      <a:pt x="741" y="1488"/>
                      <a:pt x="743" y="1489"/>
                    </a:cubicBezTo>
                    <a:cubicBezTo>
                      <a:pt x="746" y="1485"/>
                      <a:pt x="752" y="1481"/>
                      <a:pt x="754" y="1476"/>
                    </a:cubicBezTo>
                    <a:moveTo>
                      <a:pt x="754" y="1476"/>
                    </a:moveTo>
                    <a:cubicBezTo>
                      <a:pt x="756" y="1475"/>
                      <a:pt x="754" y="1475"/>
                      <a:pt x="754" y="1476"/>
                    </a:cubicBezTo>
                    <a:moveTo>
                      <a:pt x="773" y="1476"/>
                    </a:moveTo>
                    <a:cubicBezTo>
                      <a:pt x="772" y="1476"/>
                      <a:pt x="773" y="1477"/>
                      <a:pt x="773" y="1476"/>
                    </a:cubicBezTo>
                    <a:close/>
                    <a:moveTo>
                      <a:pt x="782" y="1475"/>
                    </a:moveTo>
                    <a:cubicBezTo>
                      <a:pt x="781" y="1475"/>
                      <a:pt x="780" y="1475"/>
                      <a:pt x="780" y="1476"/>
                    </a:cubicBezTo>
                    <a:cubicBezTo>
                      <a:pt x="781" y="1476"/>
                      <a:pt x="782" y="1476"/>
                      <a:pt x="782" y="1475"/>
                    </a:cubicBezTo>
                    <a:close/>
                    <a:moveTo>
                      <a:pt x="746" y="1477"/>
                    </a:moveTo>
                    <a:cubicBezTo>
                      <a:pt x="743" y="1476"/>
                      <a:pt x="739" y="1478"/>
                      <a:pt x="742" y="1480"/>
                    </a:cubicBezTo>
                    <a:cubicBezTo>
                      <a:pt x="742" y="1478"/>
                      <a:pt x="745" y="1479"/>
                      <a:pt x="746" y="1477"/>
                    </a:cubicBezTo>
                    <a:moveTo>
                      <a:pt x="746" y="1477"/>
                    </a:moveTo>
                    <a:cubicBezTo>
                      <a:pt x="750" y="1478"/>
                      <a:pt x="746" y="1474"/>
                      <a:pt x="746" y="1477"/>
                    </a:cubicBezTo>
                    <a:moveTo>
                      <a:pt x="758" y="1509"/>
                    </a:moveTo>
                    <a:cubicBezTo>
                      <a:pt x="768" y="1509"/>
                      <a:pt x="777" y="1509"/>
                      <a:pt x="787" y="1509"/>
                    </a:cubicBezTo>
                    <a:cubicBezTo>
                      <a:pt x="781" y="1500"/>
                      <a:pt x="770" y="1487"/>
                      <a:pt x="763" y="1476"/>
                    </a:cubicBezTo>
                    <a:cubicBezTo>
                      <a:pt x="761" y="1486"/>
                      <a:pt x="760" y="1498"/>
                      <a:pt x="758" y="1509"/>
                    </a:cubicBezTo>
                    <a:close/>
                    <a:moveTo>
                      <a:pt x="796" y="1509"/>
                    </a:moveTo>
                    <a:cubicBezTo>
                      <a:pt x="804" y="1511"/>
                      <a:pt x="813" y="1505"/>
                      <a:pt x="826" y="1508"/>
                    </a:cubicBezTo>
                    <a:cubicBezTo>
                      <a:pt x="807" y="1497"/>
                      <a:pt x="786" y="1489"/>
                      <a:pt x="769" y="1476"/>
                    </a:cubicBezTo>
                    <a:cubicBezTo>
                      <a:pt x="777" y="1485"/>
                      <a:pt x="782" y="1505"/>
                      <a:pt x="796" y="1509"/>
                    </a:cubicBezTo>
                    <a:close/>
                    <a:moveTo>
                      <a:pt x="837" y="1507"/>
                    </a:moveTo>
                    <a:cubicBezTo>
                      <a:pt x="844" y="1507"/>
                      <a:pt x="860" y="1507"/>
                      <a:pt x="864" y="1499"/>
                    </a:cubicBezTo>
                    <a:cubicBezTo>
                      <a:pt x="831" y="1496"/>
                      <a:pt x="800" y="1484"/>
                      <a:pt x="774" y="1477"/>
                    </a:cubicBezTo>
                    <a:cubicBezTo>
                      <a:pt x="791" y="1485"/>
                      <a:pt x="814" y="1505"/>
                      <a:pt x="837" y="1507"/>
                    </a:cubicBezTo>
                    <a:close/>
                    <a:moveTo>
                      <a:pt x="865" y="1497"/>
                    </a:moveTo>
                    <a:cubicBezTo>
                      <a:pt x="867" y="1494"/>
                      <a:pt x="870" y="1491"/>
                      <a:pt x="871" y="1487"/>
                    </a:cubicBezTo>
                    <a:cubicBezTo>
                      <a:pt x="839" y="1487"/>
                      <a:pt x="810" y="1479"/>
                      <a:pt x="783" y="1477"/>
                    </a:cubicBezTo>
                    <a:cubicBezTo>
                      <a:pt x="809" y="1485"/>
                      <a:pt x="835" y="1493"/>
                      <a:pt x="865" y="1497"/>
                    </a:cubicBezTo>
                    <a:close/>
                    <a:moveTo>
                      <a:pt x="617" y="1495"/>
                    </a:moveTo>
                    <a:cubicBezTo>
                      <a:pt x="616" y="1492"/>
                      <a:pt x="610" y="1486"/>
                      <a:pt x="606" y="1483"/>
                    </a:cubicBezTo>
                    <a:cubicBezTo>
                      <a:pt x="592" y="1483"/>
                      <a:pt x="576" y="1479"/>
                      <a:pt x="563" y="1480"/>
                    </a:cubicBezTo>
                    <a:cubicBezTo>
                      <a:pt x="577" y="1489"/>
                      <a:pt x="591" y="1498"/>
                      <a:pt x="617" y="1495"/>
                    </a:cubicBezTo>
                    <a:close/>
                    <a:moveTo>
                      <a:pt x="626" y="1499"/>
                    </a:moveTo>
                    <a:cubicBezTo>
                      <a:pt x="667" y="1513"/>
                      <a:pt x="710" y="1498"/>
                      <a:pt x="738" y="1480"/>
                    </a:cubicBezTo>
                    <a:cubicBezTo>
                      <a:pt x="706" y="1488"/>
                      <a:pt x="665" y="1495"/>
                      <a:pt x="626" y="1499"/>
                    </a:cubicBezTo>
                    <a:close/>
                    <a:moveTo>
                      <a:pt x="1025" y="1480"/>
                    </a:moveTo>
                    <a:cubicBezTo>
                      <a:pt x="1025" y="1479"/>
                      <a:pt x="1026" y="1480"/>
                      <a:pt x="1025" y="1480"/>
                    </a:cubicBezTo>
                    <a:close/>
                    <a:moveTo>
                      <a:pt x="1022" y="1481"/>
                    </a:moveTo>
                    <a:cubicBezTo>
                      <a:pt x="1023" y="1481"/>
                      <a:pt x="1022" y="1480"/>
                      <a:pt x="1022" y="1481"/>
                    </a:cubicBezTo>
                    <a:close/>
                    <a:moveTo>
                      <a:pt x="516" y="1482"/>
                    </a:moveTo>
                    <a:cubicBezTo>
                      <a:pt x="516" y="1481"/>
                      <a:pt x="517" y="1482"/>
                      <a:pt x="516" y="1482"/>
                    </a:cubicBezTo>
                    <a:close/>
                    <a:moveTo>
                      <a:pt x="1018" y="1482"/>
                    </a:moveTo>
                    <a:cubicBezTo>
                      <a:pt x="1001" y="1486"/>
                      <a:pt x="981" y="1488"/>
                      <a:pt x="966" y="1495"/>
                    </a:cubicBezTo>
                    <a:moveTo>
                      <a:pt x="966" y="1495"/>
                    </a:moveTo>
                    <a:cubicBezTo>
                      <a:pt x="962" y="1494"/>
                      <a:pt x="965" y="1498"/>
                      <a:pt x="966" y="1495"/>
                    </a:cubicBezTo>
                    <a:moveTo>
                      <a:pt x="966" y="1495"/>
                    </a:moveTo>
                    <a:cubicBezTo>
                      <a:pt x="985" y="1493"/>
                      <a:pt x="1002" y="1488"/>
                      <a:pt x="1018" y="1482"/>
                    </a:cubicBezTo>
                    <a:moveTo>
                      <a:pt x="1018" y="1482"/>
                    </a:moveTo>
                    <a:cubicBezTo>
                      <a:pt x="1022" y="1483"/>
                      <a:pt x="1019" y="1479"/>
                      <a:pt x="1018" y="1482"/>
                    </a:cubicBezTo>
                    <a:moveTo>
                      <a:pt x="940" y="1495"/>
                    </a:moveTo>
                    <a:cubicBezTo>
                      <a:pt x="955" y="1492"/>
                      <a:pt x="972" y="1491"/>
                      <a:pt x="980" y="1482"/>
                    </a:cubicBezTo>
                    <a:cubicBezTo>
                      <a:pt x="962" y="1482"/>
                      <a:pt x="950" y="1488"/>
                      <a:pt x="940" y="1495"/>
                    </a:cubicBezTo>
                    <a:close/>
                    <a:moveTo>
                      <a:pt x="681" y="1507"/>
                    </a:moveTo>
                    <a:cubicBezTo>
                      <a:pt x="694" y="1507"/>
                      <a:pt x="707" y="1507"/>
                      <a:pt x="719" y="1509"/>
                    </a:cubicBezTo>
                    <a:cubicBezTo>
                      <a:pt x="726" y="1503"/>
                      <a:pt x="734" y="1498"/>
                      <a:pt x="740" y="1491"/>
                    </a:cubicBezTo>
                    <a:cubicBezTo>
                      <a:pt x="737" y="1491"/>
                      <a:pt x="741" y="1484"/>
                      <a:pt x="738" y="1484"/>
                    </a:cubicBezTo>
                    <a:cubicBezTo>
                      <a:pt x="722" y="1494"/>
                      <a:pt x="700" y="1499"/>
                      <a:pt x="681" y="1507"/>
                    </a:cubicBezTo>
                    <a:close/>
                    <a:moveTo>
                      <a:pt x="876" y="1487"/>
                    </a:moveTo>
                    <a:cubicBezTo>
                      <a:pt x="874" y="1491"/>
                      <a:pt x="871" y="1493"/>
                      <a:pt x="870" y="1498"/>
                    </a:cubicBezTo>
                    <a:cubicBezTo>
                      <a:pt x="900" y="1502"/>
                      <a:pt x="934" y="1501"/>
                      <a:pt x="950" y="1486"/>
                    </a:cubicBezTo>
                    <a:cubicBezTo>
                      <a:pt x="927" y="1487"/>
                      <a:pt x="902" y="1488"/>
                      <a:pt x="876" y="1487"/>
                    </a:cubicBezTo>
                    <a:close/>
                    <a:moveTo>
                      <a:pt x="542" y="1492"/>
                    </a:moveTo>
                    <a:cubicBezTo>
                      <a:pt x="542" y="1492"/>
                      <a:pt x="543" y="1493"/>
                      <a:pt x="542" y="1492"/>
                    </a:cubicBezTo>
                    <a:close/>
                    <a:moveTo>
                      <a:pt x="570" y="1495"/>
                    </a:moveTo>
                    <a:cubicBezTo>
                      <a:pt x="565" y="1495"/>
                      <a:pt x="538" y="1491"/>
                      <a:pt x="548" y="1494"/>
                    </a:cubicBezTo>
                    <a:cubicBezTo>
                      <a:pt x="571" y="1502"/>
                      <a:pt x="600" y="1512"/>
                      <a:pt x="625" y="1510"/>
                    </a:cubicBezTo>
                    <a:cubicBezTo>
                      <a:pt x="606" y="1504"/>
                      <a:pt x="592" y="1498"/>
                      <a:pt x="570" y="1495"/>
                    </a:cubicBezTo>
                    <a:close/>
                    <a:moveTo>
                      <a:pt x="958" y="1495"/>
                    </a:moveTo>
                    <a:cubicBezTo>
                      <a:pt x="949" y="1496"/>
                      <a:pt x="942" y="1497"/>
                      <a:pt x="935" y="1499"/>
                    </a:cubicBezTo>
                    <a:cubicBezTo>
                      <a:pt x="943" y="1498"/>
                      <a:pt x="953" y="1499"/>
                      <a:pt x="958" y="1495"/>
                    </a:cubicBezTo>
                    <a:moveTo>
                      <a:pt x="958" y="1495"/>
                    </a:moveTo>
                    <a:cubicBezTo>
                      <a:pt x="962" y="1496"/>
                      <a:pt x="958" y="1492"/>
                      <a:pt x="958" y="1495"/>
                    </a:cubicBezTo>
                    <a:moveTo>
                      <a:pt x="724" y="1509"/>
                    </a:moveTo>
                    <a:cubicBezTo>
                      <a:pt x="730" y="1509"/>
                      <a:pt x="736" y="1509"/>
                      <a:pt x="742" y="1509"/>
                    </a:cubicBezTo>
                    <a:cubicBezTo>
                      <a:pt x="740" y="1505"/>
                      <a:pt x="741" y="1498"/>
                      <a:pt x="739" y="1495"/>
                    </a:cubicBezTo>
                    <a:cubicBezTo>
                      <a:pt x="735" y="1501"/>
                      <a:pt x="728" y="1504"/>
                      <a:pt x="724" y="1509"/>
                    </a:cubicBezTo>
                    <a:close/>
                    <a:moveTo>
                      <a:pt x="613" y="1499"/>
                    </a:moveTo>
                    <a:cubicBezTo>
                      <a:pt x="615" y="1500"/>
                      <a:pt x="623" y="1501"/>
                      <a:pt x="624" y="1500"/>
                    </a:cubicBezTo>
                    <a:cubicBezTo>
                      <a:pt x="622" y="1496"/>
                      <a:pt x="599" y="1499"/>
                      <a:pt x="613" y="1499"/>
                    </a:cubicBezTo>
                    <a:close/>
                    <a:moveTo>
                      <a:pt x="929" y="1500"/>
                    </a:moveTo>
                    <a:cubicBezTo>
                      <a:pt x="929" y="1500"/>
                      <a:pt x="930" y="1501"/>
                      <a:pt x="929" y="1500"/>
                    </a:cubicBezTo>
                    <a:close/>
                    <a:moveTo>
                      <a:pt x="865" y="1505"/>
                    </a:moveTo>
                    <a:cubicBezTo>
                      <a:pt x="871" y="1503"/>
                      <a:pt x="880" y="1504"/>
                      <a:pt x="886" y="1502"/>
                    </a:cubicBezTo>
                    <a:cubicBezTo>
                      <a:pt x="879" y="1502"/>
                      <a:pt x="867" y="1497"/>
                      <a:pt x="865" y="1505"/>
                    </a:cubicBezTo>
                    <a:close/>
                    <a:moveTo>
                      <a:pt x="608" y="1501"/>
                    </a:moveTo>
                    <a:cubicBezTo>
                      <a:pt x="608" y="1501"/>
                      <a:pt x="607" y="1501"/>
                      <a:pt x="606" y="1502"/>
                    </a:cubicBezTo>
                    <a:cubicBezTo>
                      <a:pt x="607" y="1502"/>
                      <a:pt x="608" y="1502"/>
                      <a:pt x="608" y="1501"/>
                    </a:cubicBezTo>
                    <a:close/>
                    <a:moveTo>
                      <a:pt x="885" y="1514"/>
                    </a:moveTo>
                    <a:cubicBezTo>
                      <a:pt x="909" y="1514"/>
                      <a:pt x="929" y="1509"/>
                      <a:pt x="946" y="1501"/>
                    </a:cubicBezTo>
                    <a:cubicBezTo>
                      <a:pt x="921" y="1500"/>
                      <a:pt x="904" y="1509"/>
                      <a:pt x="885" y="1514"/>
                    </a:cubicBezTo>
                    <a:close/>
                    <a:moveTo>
                      <a:pt x="633" y="1509"/>
                    </a:moveTo>
                    <a:cubicBezTo>
                      <a:pt x="629" y="1504"/>
                      <a:pt x="618" y="1501"/>
                      <a:pt x="609" y="1503"/>
                    </a:cubicBezTo>
                    <a:cubicBezTo>
                      <a:pt x="618" y="1504"/>
                      <a:pt x="626" y="1509"/>
                      <a:pt x="633" y="1509"/>
                    </a:cubicBezTo>
                    <a:close/>
                    <a:moveTo>
                      <a:pt x="858" y="1512"/>
                    </a:moveTo>
                    <a:cubicBezTo>
                      <a:pt x="879" y="1516"/>
                      <a:pt x="896" y="1508"/>
                      <a:pt x="912" y="1503"/>
                    </a:cubicBezTo>
                    <a:cubicBezTo>
                      <a:pt x="893" y="1506"/>
                      <a:pt x="869" y="1502"/>
                      <a:pt x="858" y="1512"/>
                    </a:cubicBezTo>
                    <a:close/>
                    <a:moveTo>
                      <a:pt x="659" y="1507"/>
                    </a:moveTo>
                    <a:cubicBezTo>
                      <a:pt x="650" y="1508"/>
                      <a:pt x="641" y="1503"/>
                      <a:pt x="633" y="1506"/>
                    </a:cubicBezTo>
                    <a:cubicBezTo>
                      <a:pt x="638" y="1512"/>
                      <a:pt x="652" y="1509"/>
                      <a:pt x="659" y="1507"/>
                    </a:cubicBezTo>
                    <a:close/>
                    <a:moveTo>
                      <a:pt x="645" y="1512"/>
                    </a:moveTo>
                    <a:cubicBezTo>
                      <a:pt x="667" y="1518"/>
                      <a:pt x="698" y="1526"/>
                      <a:pt x="714" y="1511"/>
                    </a:cubicBezTo>
                    <a:cubicBezTo>
                      <a:pt x="688" y="1510"/>
                      <a:pt x="666" y="1506"/>
                      <a:pt x="645" y="1512"/>
                    </a:cubicBezTo>
                    <a:close/>
                    <a:moveTo>
                      <a:pt x="845" y="1510"/>
                    </a:moveTo>
                    <a:cubicBezTo>
                      <a:pt x="849" y="1510"/>
                      <a:pt x="855" y="1512"/>
                      <a:pt x="856" y="1508"/>
                    </a:cubicBezTo>
                    <a:cubicBezTo>
                      <a:pt x="852" y="1509"/>
                      <a:pt x="847" y="1508"/>
                      <a:pt x="845" y="1510"/>
                    </a:cubicBezTo>
                    <a:close/>
                    <a:moveTo>
                      <a:pt x="798" y="1512"/>
                    </a:moveTo>
                    <a:cubicBezTo>
                      <a:pt x="808" y="1524"/>
                      <a:pt x="839" y="1525"/>
                      <a:pt x="850" y="1513"/>
                    </a:cubicBezTo>
                    <a:cubicBezTo>
                      <a:pt x="837" y="1508"/>
                      <a:pt x="813" y="1509"/>
                      <a:pt x="798" y="1512"/>
                    </a:cubicBezTo>
                    <a:close/>
                    <a:moveTo>
                      <a:pt x="699" y="1522"/>
                    </a:moveTo>
                    <a:cubicBezTo>
                      <a:pt x="714" y="1522"/>
                      <a:pt x="731" y="1526"/>
                      <a:pt x="746" y="1524"/>
                    </a:cubicBezTo>
                    <a:cubicBezTo>
                      <a:pt x="743" y="1521"/>
                      <a:pt x="744" y="1515"/>
                      <a:pt x="742" y="1511"/>
                    </a:cubicBezTo>
                    <a:cubicBezTo>
                      <a:pt x="721" y="1509"/>
                      <a:pt x="710" y="1514"/>
                      <a:pt x="699" y="1522"/>
                    </a:cubicBezTo>
                    <a:close/>
                    <a:moveTo>
                      <a:pt x="750" y="1525"/>
                    </a:moveTo>
                    <a:cubicBezTo>
                      <a:pt x="753" y="1522"/>
                      <a:pt x="754" y="1517"/>
                      <a:pt x="754" y="1511"/>
                    </a:cubicBezTo>
                    <a:cubicBezTo>
                      <a:pt x="751" y="1511"/>
                      <a:pt x="748" y="1511"/>
                      <a:pt x="745" y="1511"/>
                    </a:cubicBezTo>
                    <a:cubicBezTo>
                      <a:pt x="747" y="1516"/>
                      <a:pt x="745" y="1524"/>
                      <a:pt x="750" y="1525"/>
                    </a:cubicBezTo>
                    <a:close/>
                    <a:moveTo>
                      <a:pt x="790" y="1511"/>
                    </a:moveTo>
                    <a:cubicBezTo>
                      <a:pt x="779" y="1511"/>
                      <a:pt x="768" y="1511"/>
                      <a:pt x="757" y="1511"/>
                    </a:cubicBezTo>
                    <a:cubicBezTo>
                      <a:pt x="757" y="1517"/>
                      <a:pt x="755" y="1520"/>
                      <a:pt x="754" y="1525"/>
                    </a:cubicBezTo>
                    <a:cubicBezTo>
                      <a:pt x="773" y="1525"/>
                      <a:pt x="792" y="1526"/>
                      <a:pt x="807" y="1522"/>
                    </a:cubicBezTo>
                    <a:cubicBezTo>
                      <a:pt x="800" y="1520"/>
                      <a:pt x="797" y="1514"/>
                      <a:pt x="790" y="1511"/>
                    </a:cubicBezTo>
                    <a:close/>
                    <a:moveTo>
                      <a:pt x="852" y="1517"/>
                    </a:moveTo>
                    <a:cubicBezTo>
                      <a:pt x="851" y="1518"/>
                      <a:pt x="852" y="1518"/>
                      <a:pt x="852" y="1517"/>
                    </a:cubicBezTo>
                    <a:moveTo>
                      <a:pt x="852" y="1517"/>
                    </a:moveTo>
                    <a:cubicBezTo>
                      <a:pt x="857" y="1517"/>
                      <a:pt x="861" y="1517"/>
                      <a:pt x="864" y="1515"/>
                    </a:cubicBezTo>
                    <a:cubicBezTo>
                      <a:pt x="859" y="1515"/>
                      <a:pt x="854" y="1513"/>
                      <a:pt x="852" y="1517"/>
                    </a:cubicBezTo>
                    <a:moveTo>
                      <a:pt x="655" y="1518"/>
                    </a:moveTo>
                    <a:cubicBezTo>
                      <a:pt x="655" y="1518"/>
                      <a:pt x="656" y="1519"/>
                      <a:pt x="655" y="1518"/>
                    </a:cubicBezTo>
                    <a:close/>
                    <a:moveTo>
                      <a:pt x="674" y="1522"/>
                    </a:moveTo>
                    <a:cubicBezTo>
                      <a:pt x="679" y="1522"/>
                      <a:pt x="678" y="1522"/>
                      <a:pt x="674" y="1521"/>
                    </a:cubicBezTo>
                    <a:cubicBezTo>
                      <a:pt x="672" y="1521"/>
                      <a:pt x="662" y="1518"/>
                      <a:pt x="658" y="1519"/>
                    </a:cubicBezTo>
                    <a:cubicBezTo>
                      <a:pt x="665" y="1520"/>
                      <a:pt x="671" y="1522"/>
                      <a:pt x="674" y="1522"/>
                    </a:cubicBezTo>
                    <a:close/>
                  </a:path>
                </a:pathLst>
              </a:custGeom>
              <a:solidFill>
                <a:srgbClr val="6464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Freeform 12" descr="© INSCALE GmbH, 15.06.2010"/>
              <p:cNvSpPr>
                <a:spLocks noEditPoints="1"/>
              </p:cNvSpPr>
              <p:nvPr/>
            </p:nvSpPr>
            <p:spPr bwMode="gray">
              <a:xfrm>
                <a:off x="2834289" y="1987742"/>
                <a:ext cx="3470441" cy="3332809"/>
              </a:xfrm>
              <a:custGeom>
                <a:avLst/>
                <a:gdLst/>
                <a:ahLst/>
                <a:cxnLst>
                  <a:cxn ang="0">
                    <a:pos x="1157" y="29"/>
                  </a:cxn>
                  <a:cxn ang="0">
                    <a:pos x="617" y="117"/>
                  </a:cxn>
                  <a:cxn ang="0">
                    <a:pos x="656" y="178"/>
                  </a:cxn>
                  <a:cxn ang="0">
                    <a:pos x="239" y="258"/>
                  </a:cxn>
                  <a:cxn ang="0">
                    <a:pos x="536" y="255"/>
                  </a:cxn>
                  <a:cxn ang="0">
                    <a:pos x="663" y="454"/>
                  </a:cxn>
                  <a:cxn ang="0">
                    <a:pos x="900" y="474"/>
                  </a:cxn>
                  <a:cxn ang="0">
                    <a:pos x="922" y="511"/>
                  </a:cxn>
                  <a:cxn ang="0">
                    <a:pos x="908" y="527"/>
                  </a:cxn>
                  <a:cxn ang="0">
                    <a:pos x="895" y="533"/>
                  </a:cxn>
                  <a:cxn ang="0">
                    <a:pos x="1040" y="559"/>
                  </a:cxn>
                  <a:cxn ang="0">
                    <a:pos x="1319" y="1342"/>
                  </a:cxn>
                  <a:cxn ang="0">
                    <a:pos x="1320" y="1379"/>
                  </a:cxn>
                  <a:cxn ang="0">
                    <a:pos x="576" y="31"/>
                  </a:cxn>
                  <a:cxn ang="0">
                    <a:pos x="469" y="123"/>
                  </a:cxn>
                  <a:cxn ang="0">
                    <a:pos x="676" y="54"/>
                  </a:cxn>
                  <a:cxn ang="0">
                    <a:pos x="618" y="4"/>
                  </a:cxn>
                  <a:cxn ang="0">
                    <a:pos x="595" y="5"/>
                  </a:cxn>
                  <a:cxn ang="0">
                    <a:pos x="513" y="46"/>
                  </a:cxn>
                  <a:cxn ang="0">
                    <a:pos x="422" y="75"/>
                  </a:cxn>
                  <a:cxn ang="0">
                    <a:pos x="459" y="67"/>
                  </a:cxn>
                  <a:cxn ang="0">
                    <a:pos x="1681" y="642"/>
                  </a:cxn>
                  <a:cxn ang="0">
                    <a:pos x="1077" y="36"/>
                  </a:cxn>
                  <a:cxn ang="0">
                    <a:pos x="1098" y="110"/>
                  </a:cxn>
                  <a:cxn ang="0">
                    <a:pos x="979" y="117"/>
                  </a:cxn>
                  <a:cxn ang="0">
                    <a:pos x="948" y="122"/>
                  </a:cxn>
                  <a:cxn ang="0">
                    <a:pos x="820" y="97"/>
                  </a:cxn>
                  <a:cxn ang="0">
                    <a:pos x="698" y="200"/>
                  </a:cxn>
                  <a:cxn ang="0">
                    <a:pos x="828" y="182"/>
                  </a:cxn>
                  <a:cxn ang="0">
                    <a:pos x="734" y="228"/>
                  </a:cxn>
                  <a:cxn ang="0">
                    <a:pos x="635" y="272"/>
                  </a:cxn>
                  <a:cxn ang="0">
                    <a:pos x="593" y="234"/>
                  </a:cxn>
                  <a:cxn ang="0">
                    <a:pos x="621" y="295"/>
                  </a:cxn>
                  <a:cxn ang="0">
                    <a:pos x="441" y="441"/>
                  </a:cxn>
                  <a:cxn ang="0">
                    <a:pos x="621" y="411"/>
                  </a:cxn>
                  <a:cxn ang="0">
                    <a:pos x="709" y="512"/>
                  </a:cxn>
                  <a:cxn ang="0">
                    <a:pos x="740" y="381"/>
                  </a:cxn>
                  <a:cxn ang="0">
                    <a:pos x="870" y="536"/>
                  </a:cxn>
                  <a:cxn ang="0">
                    <a:pos x="911" y="470"/>
                  </a:cxn>
                  <a:cxn ang="0">
                    <a:pos x="1059" y="616"/>
                  </a:cxn>
                  <a:cxn ang="0">
                    <a:pos x="834" y="603"/>
                  </a:cxn>
                  <a:cxn ang="0">
                    <a:pos x="677" y="539"/>
                  </a:cxn>
                  <a:cxn ang="0">
                    <a:pos x="369" y="587"/>
                  </a:cxn>
                  <a:cxn ang="0">
                    <a:pos x="215" y="834"/>
                  </a:cxn>
                  <a:cxn ang="0">
                    <a:pos x="317" y="1065"/>
                  </a:cxn>
                  <a:cxn ang="0">
                    <a:pos x="592" y="1115"/>
                  </a:cxn>
                  <a:cxn ang="0">
                    <a:pos x="681" y="1291"/>
                  </a:cxn>
                  <a:cxn ang="0">
                    <a:pos x="733" y="1503"/>
                  </a:cxn>
                  <a:cxn ang="0">
                    <a:pos x="1016" y="1556"/>
                  </a:cxn>
                  <a:cxn ang="0">
                    <a:pos x="1197" y="1373"/>
                  </a:cxn>
                  <a:cxn ang="0">
                    <a:pos x="1271" y="1154"/>
                  </a:cxn>
                  <a:cxn ang="0">
                    <a:pos x="1311" y="967"/>
                  </a:cxn>
                  <a:cxn ang="0">
                    <a:pos x="1135" y="797"/>
                  </a:cxn>
                  <a:cxn ang="0">
                    <a:pos x="1197" y="810"/>
                  </a:cxn>
                  <a:cxn ang="0">
                    <a:pos x="1447" y="788"/>
                  </a:cxn>
                  <a:cxn ang="0">
                    <a:pos x="1277" y="635"/>
                  </a:cxn>
                  <a:cxn ang="0">
                    <a:pos x="1531" y="652"/>
                  </a:cxn>
                  <a:cxn ang="0">
                    <a:pos x="1658" y="862"/>
                  </a:cxn>
                  <a:cxn ang="0">
                    <a:pos x="1038" y="440"/>
                  </a:cxn>
                  <a:cxn ang="0">
                    <a:pos x="991" y="389"/>
                  </a:cxn>
                  <a:cxn ang="0">
                    <a:pos x="1099" y="418"/>
                  </a:cxn>
                  <a:cxn ang="0">
                    <a:pos x="287" y="206"/>
                  </a:cxn>
                  <a:cxn ang="0">
                    <a:pos x="50" y="1063"/>
                  </a:cxn>
                </a:cxnLst>
                <a:rect l="0" t="0" r="r" b="b"/>
                <a:pathLst>
                  <a:path w="1683" h="1609">
                    <a:moveTo>
                      <a:pt x="1008" y="20"/>
                    </a:moveTo>
                    <a:cubicBezTo>
                      <a:pt x="1021" y="27"/>
                      <a:pt x="1028" y="27"/>
                      <a:pt x="1045" y="29"/>
                    </a:cubicBezTo>
                    <a:cubicBezTo>
                      <a:pt x="1035" y="22"/>
                      <a:pt x="1023" y="21"/>
                      <a:pt x="1008" y="20"/>
                    </a:cubicBezTo>
                    <a:close/>
                    <a:moveTo>
                      <a:pt x="1146" y="26"/>
                    </a:moveTo>
                    <a:cubicBezTo>
                      <a:pt x="1143" y="26"/>
                      <a:pt x="1143" y="22"/>
                      <a:pt x="1141" y="21"/>
                    </a:cubicBezTo>
                    <a:cubicBezTo>
                      <a:pt x="1142" y="21"/>
                      <a:pt x="1146" y="24"/>
                      <a:pt x="1147" y="21"/>
                    </a:cubicBezTo>
                    <a:cubicBezTo>
                      <a:pt x="1138" y="19"/>
                      <a:pt x="1136" y="20"/>
                      <a:pt x="1128" y="22"/>
                    </a:cubicBezTo>
                    <a:cubicBezTo>
                      <a:pt x="1134" y="24"/>
                      <a:pt x="1139" y="27"/>
                      <a:pt x="1146" y="26"/>
                    </a:cubicBezTo>
                    <a:close/>
                    <a:moveTo>
                      <a:pt x="1063" y="27"/>
                    </a:moveTo>
                    <a:cubicBezTo>
                      <a:pt x="1057" y="27"/>
                      <a:pt x="1049" y="23"/>
                      <a:pt x="1045" y="25"/>
                    </a:cubicBezTo>
                    <a:cubicBezTo>
                      <a:pt x="1050" y="26"/>
                      <a:pt x="1053" y="31"/>
                      <a:pt x="1059" y="32"/>
                    </a:cubicBezTo>
                    <a:cubicBezTo>
                      <a:pt x="1060" y="30"/>
                      <a:pt x="1063" y="30"/>
                      <a:pt x="1063" y="27"/>
                    </a:cubicBezTo>
                    <a:close/>
                    <a:moveTo>
                      <a:pt x="1157" y="29"/>
                    </a:moveTo>
                    <a:cubicBezTo>
                      <a:pt x="1159" y="30"/>
                      <a:pt x="1161" y="30"/>
                      <a:pt x="1163" y="31"/>
                    </a:cubicBezTo>
                    <a:cubicBezTo>
                      <a:pt x="1163" y="28"/>
                      <a:pt x="1158" y="27"/>
                      <a:pt x="1157" y="29"/>
                    </a:cubicBezTo>
                    <a:close/>
                    <a:moveTo>
                      <a:pt x="966" y="79"/>
                    </a:moveTo>
                    <a:cubicBezTo>
                      <a:pt x="979" y="79"/>
                      <a:pt x="987" y="91"/>
                      <a:pt x="1000" y="85"/>
                    </a:cubicBezTo>
                    <a:cubicBezTo>
                      <a:pt x="983" y="83"/>
                      <a:pt x="971" y="65"/>
                      <a:pt x="984" y="55"/>
                    </a:cubicBezTo>
                    <a:cubicBezTo>
                      <a:pt x="988" y="52"/>
                      <a:pt x="993" y="54"/>
                      <a:pt x="996" y="49"/>
                    </a:cubicBezTo>
                    <a:cubicBezTo>
                      <a:pt x="992" y="41"/>
                      <a:pt x="983" y="46"/>
                      <a:pt x="978" y="50"/>
                    </a:cubicBezTo>
                    <a:cubicBezTo>
                      <a:pt x="970" y="49"/>
                      <a:pt x="966" y="53"/>
                      <a:pt x="962" y="58"/>
                    </a:cubicBezTo>
                    <a:cubicBezTo>
                      <a:pt x="969" y="61"/>
                      <a:pt x="963" y="73"/>
                      <a:pt x="966" y="79"/>
                    </a:cubicBezTo>
                    <a:close/>
                    <a:moveTo>
                      <a:pt x="1026" y="63"/>
                    </a:moveTo>
                    <a:cubicBezTo>
                      <a:pt x="1029" y="64"/>
                      <a:pt x="1031" y="68"/>
                      <a:pt x="1033" y="64"/>
                    </a:cubicBezTo>
                    <a:cubicBezTo>
                      <a:pt x="1032" y="63"/>
                      <a:pt x="1028" y="61"/>
                      <a:pt x="1026" y="63"/>
                    </a:cubicBezTo>
                    <a:close/>
                    <a:moveTo>
                      <a:pt x="1025" y="92"/>
                    </a:moveTo>
                    <a:cubicBezTo>
                      <a:pt x="1021" y="90"/>
                      <a:pt x="1015" y="86"/>
                      <a:pt x="1011" y="88"/>
                    </a:cubicBezTo>
                    <a:cubicBezTo>
                      <a:pt x="1014" y="90"/>
                      <a:pt x="1020" y="94"/>
                      <a:pt x="1025" y="92"/>
                    </a:cubicBezTo>
                    <a:close/>
                    <a:moveTo>
                      <a:pt x="618" y="123"/>
                    </a:moveTo>
                    <a:cubicBezTo>
                      <a:pt x="612" y="123"/>
                      <a:pt x="617" y="119"/>
                      <a:pt x="617" y="117"/>
                    </a:cubicBezTo>
                    <a:cubicBezTo>
                      <a:pt x="614" y="117"/>
                      <a:pt x="614" y="116"/>
                      <a:pt x="614" y="114"/>
                    </a:cubicBezTo>
                    <a:cubicBezTo>
                      <a:pt x="605" y="120"/>
                      <a:pt x="599" y="113"/>
                      <a:pt x="590" y="118"/>
                    </a:cubicBezTo>
                    <a:cubicBezTo>
                      <a:pt x="590" y="117"/>
                      <a:pt x="590" y="115"/>
                      <a:pt x="589" y="115"/>
                    </a:cubicBezTo>
                    <a:cubicBezTo>
                      <a:pt x="588" y="118"/>
                      <a:pt x="582" y="120"/>
                      <a:pt x="580" y="119"/>
                    </a:cubicBezTo>
                    <a:cubicBezTo>
                      <a:pt x="582" y="117"/>
                      <a:pt x="585" y="116"/>
                      <a:pt x="584" y="111"/>
                    </a:cubicBezTo>
                    <a:cubicBezTo>
                      <a:pt x="577" y="113"/>
                      <a:pt x="569" y="115"/>
                      <a:pt x="565" y="119"/>
                    </a:cubicBezTo>
                    <a:cubicBezTo>
                      <a:pt x="568" y="121"/>
                      <a:pt x="572" y="116"/>
                      <a:pt x="574" y="119"/>
                    </a:cubicBezTo>
                    <a:cubicBezTo>
                      <a:pt x="573" y="125"/>
                      <a:pt x="562" y="121"/>
                      <a:pt x="559" y="125"/>
                    </a:cubicBezTo>
                    <a:cubicBezTo>
                      <a:pt x="563" y="124"/>
                      <a:pt x="564" y="126"/>
                      <a:pt x="566" y="129"/>
                    </a:cubicBezTo>
                    <a:cubicBezTo>
                      <a:pt x="563" y="133"/>
                      <a:pt x="556" y="128"/>
                      <a:pt x="555" y="134"/>
                    </a:cubicBezTo>
                    <a:cubicBezTo>
                      <a:pt x="559" y="135"/>
                      <a:pt x="561" y="134"/>
                      <a:pt x="564" y="133"/>
                    </a:cubicBezTo>
                    <a:cubicBezTo>
                      <a:pt x="564" y="137"/>
                      <a:pt x="567" y="137"/>
                      <a:pt x="568" y="140"/>
                    </a:cubicBezTo>
                    <a:cubicBezTo>
                      <a:pt x="584" y="136"/>
                      <a:pt x="608" y="137"/>
                      <a:pt x="618" y="123"/>
                    </a:cubicBezTo>
                    <a:close/>
                    <a:moveTo>
                      <a:pt x="651" y="184"/>
                    </a:moveTo>
                    <a:cubicBezTo>
                      <a:pt x="654" y="184"/>
                      <a:pt x="656" y="182"/>
                      <a:pt x="656" y="178"/>
                    </a:cubicBezTo>
                    <a:cubicBezTo>
                      <a:pt x="653" y="178"/>
                      <a:pt x="651" y="180"/>
                      <a:pt x="651" y="184"/>
                    </a:cubicBezTo>
                    <a:close/>
                    <a:moveTo>
                      <a:pt x="635" y="196"/>
                    </a:moveTo>
                    <a:cubicBezTo>
                      <a:pt x="634" y="194"/>
                      <a:pt x="634" y="192"/>
                      <a:pt x="633" y="191"/>
                    </a:cubicBezTo>
                    <a:cubicBezTo>
                      <a:pt x="631" y="192"/>
                      <a:pt x="631" y="196"/>
                      <a:pt x="635" y="196"/>
                    </a:cubicBezTo>
                    <a:close/>
                    <a:moveTo>
                      <a:pt x="604" y="197"/>
                    </a:moveTo>
                    <a:cubicBezTo>
                      <a:pt x="601" y="200"/>
                      <a:pt x="595" y="199"/>
                      <a:pt x="595" y="204"/>
                    </a:cubicBezTo>
                    <a:cubicBezTo>
                      <a:pt x="601" y="205"/>
                      <a:pt x="606" y="201"/>
                      <a:pt x="604" y="197"/>
                    </a:cubicBezTo>
                    <a:close/>
                    <a:moveTo>
                      <a:pt x="595" y="213"/>
                    </a:moveTo>
                    <a:cubicBezTo>
                      <a:pt x="599" y="213"/>
                      <a:pt x="599" y="210"/>
                      <a:pt x="599" y="207"/>
                    </a:cubicBezTo>
                    <a:cubicBezTo>
                      <a:pt x="595" y="207"/>
                      <a:pt x="593" y="211"/>
                      <a:pt x="595" y="213"/>
                    </a:cubicBezTo>
                    <a:close/>
                    <a:moveTo>
                      <a:pt x="280" y="210"/>
                    </a:moveTo>
                    <a:cubicBezTo>
                      <a:pt x="262" y="220"/>
                      <a:pt x="248" y="231"/>
                      <a:pt x="232" y="242"/>
                    </a:cubicBezTo>
                    <a:cubicBezTo>
                      <a:pt x="234" y="251"/>
                      <a:pt x="231" y="253"/>
                      <a:pt x="227" y="259"/>
                    </a:cubicBezTo>
                    <a:cubicBezTo>
                      <a:pt x="232" y="260"/>
                      <a:pt x="226" y="264"/>
                      <a:pt x="227" y="266"/>
                    </a:cubicBezTo>
                    <a:cubicBezTo>
                      <a:pt x="232" y="265"/>
                      <a:pt x="235" y="261"/>
                      <a:pt x="239" y="258"/>
                    </a:cubicBezTo>
                    <a:cubicBezTo>
                      <a:pt x="241" y="246"/>
                      <a:pt x="254" y="245"/>
                      <a:pt x="258" y="235"/>
                    </a:cubicBezTo>
                    <a:cubicBezTo>
                      <a:pt x="257" y="234"/>
                      <a:pt x="255" y="238"/>
                      <a:pt x="255" y="235"/>
                    </a:cubicBezTo>
                    <a:cubicBezTo>
                      <a:pt x="261" y="225"/>
                      <a:pt x="272" y="219"/>
                      <a:pt x="280" y="210"/>
                    </a:cubicBezTo>
                    <a:close/>
                    <a:moveTo>
                      <a:pt x="252" y="214"/>
                    </a:moveTo>
                    <a:cubicBezTo>
                      <a:pt x="250" y="216"/>
                      <a:pt x="245" y="220"/>
                      <a:pt x="248" y="224"/>
                    </a:cubicBezTo>
                    <a:cubicBezTo>
                      <a:pt x="250" y="221"/>
                      <a:pt x="254" y="217"/>
                      <a:pt x="252" y="214"/>
                    </a:cubicBezTo>
                    <a:close/>
                    <a:moveTo>
                      <a:pt x="520" y="272"/>
                    </a:moveTo>
                    <a:cubicBezTo>
                      <a:pt x="521" y="276"/>
                      <a:pt x="521" y="277"/>
                      <a:pt x="522" y="280"/>
                    </a:cubicBezTo>
                    <a:cubicBezTo>
                      <a:pt x="540" y="274"/>
                      <a:pt x="569" y="277"/>
                      <a:pt x="570" y="252"/>
                    </a:cubicBezTo>
                    <a:cubicBezTo>
                      <a:pt x="576" y="249"/>
                      <a:pt x="586" y="246"/>
                      <a:pt x="582" y="235"/>
                    </a:cubicBezTo>
                    <a:cubicBezTo>
                      <a:pt x="572" y="230"/>
                      <a:pt x="564" y="233"/>
                      <a:pt x="556" y="239"/>
                    </a:cubicBezTo>
                    <a:cubicBezTo>
                      <a:pt x="556" y="241"/>
                      <a:pt x="557" y="241"/>
                      <a:pt x="557" y="243"/>
                    </a:cubicBezTo>
                    <a:cubicBezTo>
                      <a:pt x="554" y="243"/>
                      <a:pt x="554" y="245"/>
                      <a:pt x="551" y="245"/>
                    </a:cubicBezTo>
                    <a:cubicBezTo>
                      <a:pt x="549" y="244"/>
                      <a:pt x="549" y="241"/>
                      <a:pt x="546" y="242"/>
                    </a:cubicBezTo>
                    <a:cubicBezTo>
                      <a:pt x="542" y="246"/>
                      <a:pt x="538" y="250"/>
                      <a:pt x="536" y="255"/>
                    </a:cubicBezTo>
                    <a:cubicBezTo>
                      <a:pt x="536" y="258"/>
                      <a:pt x="540" y="256"/>
                      <a:pt x="540" y="259"/>
                    </a:cubicBezTo>
                    <a:cubicBezTo>
                      <a:pt x="532" y="263"/>
                      <a:pt x="527" y="268"/>
                      <a:pt x="520" y="272"/>
                    </a:cubicBezTo>
                    <a:close/>
                    <a:moveTo>
                      <a:pt x="591" y="247"/>
                    </a:moveTo>
                    <a:cubicBezTo>
                      <a:pt x="588" y="244"/>
                      <a:pt x="585" y="248"/>
                      <a:pt x="585" y="251"/>
                    </a:cubicBezTo>
                    <a:cubicBezTo>
                      <a:pt x="588" y="251"/>
                      <a:pt x="589" y="249"/>
                      <a:pt x="591" y="247"/>
                    </a:cubicBezTo>
                    <a:close/>
                    <a:moveTo>
                      <a:pt x="212" y="259"/>
                    </a:moveTo>
                    <a:cubicBezTo>
                      <a:pt x="216" y="258"/>
                      <a:pt x="220" y="253"/>
                      <a:pt x="219" y="251"/>
                    </a:cubicBezTo>
                    <a:cubicBezTo>
                      <a:pt x="218" y="254"/>
                      <a:pt x="213" y="255"/>
                      <a:pt x="212" y="259"/>
                    </a:cubicBezTo>
                    <a:close/>
                    <a:moveTo>
                      <a:pt x="673" y="447"/>
                    </a:moveTo>
                    <a:cubicBezTo>
                      <a:pt x="678" y="442"/>
                      <a:pt x="685" y="428"/>
                      <a:pt x="678" y="420"/>
                    </a:cubicBezTo>
                    <a:cubicBezTo>
                      <a:pt x="670" y="427"/>
                      <a:pt x="664" y="431"/>
                      <a:pt x="666" y="444"/>
                    </a:cubicBezTo>
                    <a:cubicBezTo>
                      <a:pt x="669" y="445"/>
                      <a:pt x="669" y="448"/>
                      <a:pt x="673" y="447"/>
                    </a:cubicBezTo>
                    <a:close/>
                    <a:moveTo>
                      <a:pt x="654" y="488"/>
                    </a:moveTo>
                    <a:cubicBezTo>
                      <a:pt x="663" y="487"/>
                      <a:pt x="664" y="483"/>
                      <a:pt x="671" y="485"/>
                    </a:cubicBezTo>
                    <a:cubicBezTo>
                      <a:pt x="677" y="471"/>
                      <a:pt x="685" y="438"/>
                      <a:pt x="663" y="454"/>
                    </a:cubicBezTo>
                    <a:cubicBezTo>
                      <a:pt x="660" y="453"/>
                      <a:pt x="658" y="450"/>
                      <a:pt x="656" y="452"/>
                    </a:cubicBezTo>
                    <a:cubicBezTo>
                      <a:pt x="654" y="456"/>
                      <a:pt x="658" y="457"/>
                      <a:pt x="658" y="461"/>
                    </a:cubicBezTo>
                    <a:cubicBezTo>
                      <a:pt x="658" y="469"/>
                      <a:pt x="651" y="479"/>
                      <a:pt x="654" y="488"/>
                    </a:cubicBezTo>
                    <a:close/>
                    <a:moveTo>
                      <a:pt x="602" y="468"/>
                    </a:moveTo>
                    <a:cubicBezTo>
                      <a:pt x="603" y="464"/>
                      <a:pt x="597" y="462"/>
                      <a:pt x="594" y="465"/>
                    </a:cubicBezTo>
                    <a:cubicBezTo>
                      <a:pt x="595" y="468"/>
                      <a:pt x="599" y="471"/>
                      <a:pt x="602" y="468"/>
                    </a:cubicBezTo>
                    <a:close/>
                    <a:moveTo>
                      <a:pt x="590" y="468"/>
                    </a:moveTo>
                    <a:cubicBezTo>
                      <a:pt x="587" y="463"/>
                      <a:pt x="577" y="465"/>
                      <a:pt x="575" y="470"/>
                    </a:cubicBezTo>
                    <a:cubicBezTo>
                      <a:pt x="578" y="477"/>
                      <a:pt x="590" y="478"/>
                      <a:pt x="590" y="468"/>
                    </a:cubicBezTo>
                    <a:close/>
                    <a:moveTo>
                      <a:pt x="880" y="468"/>
                    </a:moveTo>
                    <a:cubicBezTo>
                      <a:pt x="879" y="472"/>
                      <a:pt x="883" y="470"/>
                      <a:pt x="884" y="470"/>
                    </a:cubicBezTo>
                    <a:cubicBezTo>
                      <a:pt x="885" y="468"/>
                      <a:pt x="881" y="467"/>
                      <a:pt x="880" y="468"/>
                    </a:cubicBezTo>
                    <a:close/>
                    <a:moveTo>
                      <a:pt x="900" y="474"/>
                    </a:moveTo>
                    <a:cubicBezTo>
                      <a:pt x="898" y="473"/>
                      <a:pt x="894" y="473"/>
                      <a:pt x="893" y="474"/>
                    </a:cubicBezTo>
                    <a:cubicBezTo>
                      <a:pt x="892" y="480"/>
                      <a:pt x="900" y="479"/>
                      <a:pt x="900" y="474"/>
                    </a:cubicBezTo>
                    <a:close/>
                    <a:moveTo>
                      <a:pt x="563" y="477"/>
                    </a:moveTo>
                    <a:cubicBezTo>
                      <a:pt x="561" y="477"/>
                      <a:pt x="560" y="477"/>
                      <a:pt x="559" y="476"/>
                    </a:cubicBezTo>
                    <a:cubicBezTo>
                      <a:pt x="558" y="478"/>
                      <a:pt x="555" y="480"/>
                      <a:pt x="557" y="483"/>
                    </a:cubicBezTo>
                    <a:cubicBezTo>
                      <a:pt x="560" y="482"/>
                      <a:pt x="563" y="481"/>
                      <a:pt x="563" y="477"/>
                    </a:cubicBezTo>
                    <a:close/>
                    <a:moveTo>
                      <a:pt x="826" y="506"/>
                    </a:moveTo>
                    <a:cubicBezTo>
                      <a:pt x="828" y="507"/>
                      <a:pt x="832" y="508"/>
                      <a:pt x="834" y="506"/>
                    </a:cubicBezTo>
                    <a:cubicBezTo>
                      <a:pt x="834" y="501"/>
                      <a:pt x="825" y="499"/>
                      <a:pt x="826" y="506"/>
                    </a:cubicBezTo>
                    <a:close/>
                    <a:moveTo>
                      <a:pt x="830" y="510"/>
                    </a:moveTo>
                    <a:cubicBezTo>
                      <a:pt x="830" y="515"/>
                      <a:pt x="830" y="515"/>
                      <a:pt x="830" y="515"/>
                    </a:cubicBezTo>
                    <a:cubicBezTo>
                      <a:pt x="835" y="519"/>
                      <a:pt x="836" y="510"/>
                      <a:pt x="832" y="509"/>
                    </a:cubicBezTo>
                    <a:cubicBezTo>
                      <a:pt x="831" y="510"/>
                      <a:pt x="831" y="510"/>
                      <a:pt x="830" y="510"/>
                    </a:cubicBezTo>
                    <a:close/>
                    <a:moveTo>
                      <a:pt x="892" y="511"/>
                    </a:moveTo>
                    <a:cubicBezTo>
                      <a:pt x="895" y="513"/>
                      <a:pt x="895" y="518"/>
                      <a:pt x="899" y="515"/>
                    </a:cubicBezTo>
                    <a:cubicBezTo>
                      <a:pt x="900" y="511"/>
                      <a:pt x="893" y="507"/>
                      <a:pt x="892" y="511"/>
                    </a:cubicBezTo>
                    <a:close/>
                    <a:moveTo>
                      <a:pt x="922" y="511"/>
                    </a:moveTo>
                    <a:cubicBezTo>
                      <a:pt x="922" y="512"/>
                      <a:pt x="920" y="513"/>
                      <a:pt x="921" y="515"/>
                    </a:cubicBezTo>
                    <a:cubicBezTo>
                      <a:pt x="922" y="516"/>
                      <a:pt x="925" y="516"/>
                      <a:pt x="927" y="515"/>
                    </a:cubicBezTo>
                    <a:cubicBezTo>
                      <a:pt x="926" y="512"/>
                      <a:pt x="925" y="510"/>
                      <a:pt x="922" y="511"/>
                    </a:cubicBezTo>
                    <a:close/>
                    <a:moveTo>
                      <a:pt x="915" y="515"/>
                    </a:moveTo>
                    <a:cubicBezTo>
                      <a:pt x="912" y="514"/>
                      <a:pt x="911" y="515"/>
                      <a:pt x="911" y="518"/>
                    </a:cubicBezTo>
                    <a:cubicBezTo>
                      <a:pt x="915" y="518"/>
                      <a:pt x="915" y="518"/>
                      <a:pt x="915" y="518"/>
                    </a:cubicBezTo>
                    <a:lnTo>
                      <a:pt x="915" y="515"/>
                    </a:lnTo>
                    <a:close/>
                    <a:moveTo>
                      <a:pt x="890" y="517"/>
                    </a:moveTo>
                    <a:cubicBezTo>
                      <a:pt x="889" y="516"/>
                      <a:pt x="886" y="514"/>
                      <a:pt x="884" y="516"/>
                    </a:cubicBezTo>
                    <a:cubicBezTo>
                      <a:pt x="884" y="518"/>
                      <a:pt x="885" y="519"/>
                      <a:pt x="885" y="519"/>
                    </a:cubicBezTo>
                    <a:cubicBezTo>
                      <a:pt x="888" y="519"/>
                      <a:pt x="889" y="519"/>
                      <a:pt x="890" y="517"/>
                    </a:cubicBezTo>
                    <a:close/>
                    <a:moveTo>
                      <a:pt x="923" y="522"/>
                    </a:moveTo>
                    <a:cubicBezTo>
                      <a:pt x="925" y="522"/>
                      <a:pt x="927" y="522"/>
                      <a:pt x="927" y="519"/>
                    </a:cubicBezTo>
                    <a:cubicBezTo>
                      <a:pt x="924" y="519"/>
                      <a:pt x="923" y="520"/>
                      <a:pt x="923" y="522"/>
                    </a:cubicBezTo>
                    <a:close/>
                    <a:moveTo>
                      <a:pt x="908" y="527"/>
                    </a:moveTo>
                    <a:cubicBezTo>
                      <a:pt x="910" y="522"/>
                      <a:pt x="906" y="522"/>
                      <a:pt x="903" y="521"/>
                    </a:cubicBezTo>
                    <a:cubicBezTo>
                      <a:pt x="901" y="523"/>
                      <a:pt x="902" y="526"/>
                      <a:pt x="903" y="528"/>
                    </a:cubicBezTo>
                    <a:cubicBezTo>
                      <a:pt x="905" y="528"/>
                      <a:pt x="907" y="528"/>
                      <a:pt x="908" y="527"/>
                    </a:cubicBezTo>
                    <a:close/>
                    <a:moveTo>
                      <a:pt x="929" y="531"/>
                    </a:moveTo>
                    <a:cubicBezTo>
                      <a:pt x="933" y="531"/>
                      <a:pt x="936" y="529"/>
                      <a:pt x="936" y="524"/>
                    </a:cubicBezTo>
                    <a:cubicBezTo>
                      <a:pt x="931" y="524"/>
                      <a:pt x="928" y="525"/>
                      <a:pt x="929" y="531"/>
                    </a:cubicBezTo>
                    <a:close/>
                    <a:moveTo>
                      <a:pt x="916" y="534"/>
                    </a:moveTo>
                    <a:cubicBezTo>
                      <a:pt x="920" y="537"/>
                      <a:pt x="926" y="533"/>
                      <a:pt x="920" y="531"/>
                    </a:cubicBezTo>
                    <a:cubicBezTo>
                      <a:pt x="920" y="533"/>
                      <a:pt x="916" y="531"/>
                      <a:pt x="916" y="534"/>
                    </a:cubicBezTo>
                    <a:close/>
                    <a:moveTo>
                      <a:pt x="898" y="536"/>
                    </a:moveTo>
                    <a:cubicBezTo>
                      <a:pt x="898" y="535"/>
                      <a:pt x="898" y="535"/>
                      <a:pt x="899" y="535"/>
                    </a:cubicBezTo>
                    <a:cubicBezTo>
                      <a:pt x="899" y="533"/>
                      <a:pt x="899" y="533"/>
                      <a:pt x="899" y="533"/>
                    </a:cubicBezTo>
                    <a:cubicBezTo>
                      <a:pt x="898" y="533"/>
                      <a:pt x="898" y="533"/>
                      <a:pt x="898" y="532"/>
                    </a:cubicBezTo>
                    <a:cubicBezTo>
                      <a:pt x="896" y="532"/>
                      <a:pt x="896" y="532"/>
                      <a:pt x="896" y="532"/>
                    </a:cubicBezTo>
                    <a:cubicBezTo>
                      <a:pt x="896" y="532"/>
                      <a:pt x="896" y="533"/>
                      <a:pt x="895" y="533"/>
                    </a:cubicBezTo>
                    <a:cubicBezTo>
                      <a:pt x="895" y="535"/>
                      <a:pt x="895" y="535"/>
                      <a:pt x="895" y="535"/>
                    </a:cubicBezTo>
                    <a:cubicBezTo>
                      <a:pt x="896" y="535"/>
                      <a:pt x="896" y="535"/>
                      <a:pt x="896" y="536"/>
                    </a:cubicBezTo>
                    <a:lnTo>
                      <a:pt x="898" y="536"/>
                    </a:lnTo>
                    <a:close/>
                    <a:moveTo>
                      <a:pt x="948" y="535"/>
                    </a:moveTo>
                    <a:cubicBezTo>
                      <a:pt x="942" y="531"/>
                      <a:pt x="937" y="543"/>
                      <a:pt x="943" y="545"/>
                    </a:cubicBezTo>
                    <a:cubicBezTo>
                      <a:pt x="945" y="542"/>
                      <a:pt x="948" y="540"/>
                      <a:pt x="948" y="535"/>
                    </a:cubicBezTo>
                    <a:close/>
                    <a:moveTo>
                      <a:pt x="738" y="546"/>
                    </a:moveTo>
                    <a:cubicBezTo>
                      <a:pt x="742" y="530"/>
                      <a:pt x="721" y="544"/>
                      <a:pt x="738" y="546"/>
                    </a:cubicBezTo>
                    <a:close/>
                    <a:moveTo>
                      <a:pt x="871" y="540"/>
                    </a:moveTo>
                    <a:cubicBezTo>
                      <a:pt x="870" y="538"/>
                      <a:pt x="866" y="538"/>
                      <a:pt x="864" y="539"/>
                    </a:cubicBezTo>
                    <a:cubicBezTo>
                      <a:pt x="863" y="543"/>
                      <a:pt x="871" y="543"/>
                      <a:pt x="871" y="540"/>
                    </a:cubicBezTo>
                    <a:close/>
                    <a:moveTo>
                      <a:pt x="931" y="546"/>
                    </a:moveTo>
                    <a:cubicBezTo>
                      <a:pt x="931" y="549"/>
                      <a:pt x="928" y="555"/>
                      <a:pt x="933" y="555"/>
                    </a:cubicBezTo>
                    <a:cubicBezTo>
                      <a:pt x="937" y="554"/>
                      <a:pt x="935" y="546"/>
                      <a:pt x="931" y="546"/>
                    </a:cubicBezTo>
                    <a:close/>
                    <a:moveTo>
                      <a:pt x="1040" y="559"/>
                    </a:moveTo>
                    <a:cubicBezTo>
                      <a:pt x="1041" y="555"/>
                      <a:pt x="1041" y="550"/>
                      <a:pt x="1043" y="546"/>
                    </a:cubicBezTo>
                    <a:cubicBezTo>
                      <a:pt x="1033" y="551"/>
                      <a:pt x="1019" y="551"/>
                      <a:pt x="1011" y="557"/>
                    </a:cubicBezTo>
                    <a:cubicBezTo>
                      <a:pt x="1017" y="570"/>
                      <a:pt x="1029" y="563"/>
                      <a:pt x="1040" y="559"/>
                    </a:cubicBezTo>
                    <a:close/>
                    <a:moveTo>
                      <a:pt x="879" y="557"/>
                    </a:moveTo>
                    <a:cubicBezTo>
                      <a:pt x="888" y="556"/>
                      <a:pt x="895" y="564"/>
                      <a:pt x="901" y="564"/>
                    </a:cubicBezTo>
                    <a:cubicBezTo>
                      <a:pt x="907" y="565"/>
                      <a:pt x="915" y="562"/>
                      <a:pt x="921" y="560"/>
                    </a:cubicBezTo>
                    <a:cubicBezTo>
                      <a:pt x="921" y="557"/>
                      <a:pt x="921" y="557"/>
                      <a:pt x="921" y="557"/>
                    </a:cubicBezTo>
                    <a:cubicBezTo>
                      <a:pt x="909" y="556"/>
                      <a:pt x="890" y="552"/>
                      <a:pt x="880" y="550"/>
                    </a:cubicBezTo>
                    <a:cubicBezTo>
                      <a:pt x="877" y="551"/>
                      <a:pt x="878" y="554"/>
                      <a:pt x="879" y="557"/>
                    </a:cubicBezTo>
                    <a:close/>
                    <a:moveTo>
                      <a:pt x="1674" y="879"/>
                    </a:moveTo>
                    <a:cubicBezTo>
                      <a:pt x="1683" y="865"/>
                      <a:pt x="1681" y="833"/>
                      <a:pt x="1670" y="822"/>
                    </a:cubicBezTo>
                    <a:cubicBezTo>
                      <a:pt x="1671" y="839"/>
                      <a:pt x="1667" y="864"/>
                      <a:pt x="1674" y="879"/>
                    </a:cubicBezTo>
                    <a:close/>
                    <a:moveTo>
                      <a:pt x="1346" y="1324"/>
                    </a:moveTo>
                    <a:cubicBezTo>
                      <a:pt x="1340" y="1316"/>
                      <a:pt x="1334" y="1319"/>
                      <a:pt x="1330" y="1326"/>
                    </a:cubicBezTo>
                    <a:cubicBezTo>
                      <a:pt x="1326" y="1332"/>
                      <a:pt x="1326" y="1337"/>
                      <a:pt x="1319" y="1342"/>
                    </a:cubicBezTo>
                    <a:cubicBezTo>
                      <a:pt x="1316" y="1344"/>
                      <a:pt x="1314" y="1344"/>
                      <a:pt x="1311" y="1347"/>
                    </a:cubicBezTo>
                    <a:cubicBezTo>
                      <a:pt x="1310" y="1350"/>
                      <a:pt x="1310" y="1355"/>
                      <a:pt x="1307" y="1357"/>
                    </a:cubicBezTo>
                    <a:cubicBezTo>
                      <a:pt x="1299" y="1352"/>
                      <a:pt x="1299" y="1365"/>
                      <a:pt x="1294" y="1369"/>
                    </a:cubicBezTo>
                    <a:cubicBezTo>
                      <a:pt x="1293" y="1369"/>
                      <a:pt x="1294" y="1366"/>
                      <a:pt x="1290" y="1367"/>
                    </a:cubicBezTo>
                    <a:cubicBezTo>
                      <a:pt x="1290" y="1370"/>
                      <a:pt x="1289" y="1373"/>
                      <a:pt x="1288" y="1375"/>
                    </a:cubicBezTo>
                    <a:cubicBezTo>
                      <a:pt x="1274" y="1380"/>
                      <a:pt x="1261" y="1387"/>
                      <a:pt x="1246" y="1392"/>
                    </a:cubicBezTo>
                    <a:cubicBezTo>
                      <a:pt x="1245" y="1399"/>
                      <a:pt x="1239" y="1403"/>
                      <a:pt x="1234" y="1406"/>
                    </a:cubicBezTo>
                    <a:cubicBezTo>
                      <a:pt x="1229" y="1419"/>
                      <a:pt x="1234" y="1431"/>
                      <a:pt x="1228" y="1440"/>
                    </a:cubicBezTo>
                    <a:cubicBezTo>
                      <a:pt x="1222" y="1449"/>
                      <a:pt x="1206" y="1451"/>
                      <a:pt x="1200" y="1461"/>
                    </a:cubicBezTo>
                    <a:cubicBezTo>
                      <a:pt x="1196" y="1468"/>
                      <a:pt x="1195" y="1479"/>
                      <a:pt x="1200" y="1486"/>
                    </a:cubicBezTo>
                    <a:cubicBezTo>
                      <a:pt x="1199" y="1488"/>
                      <a:pt x="1197" y="1489"/>
                      <a:pt x="1196" y="1492"/>
                    </a:cubicBezTo>
                    <a:cubicBezTo>
                      <a:pt x="1210" y="1500"/>
                      <a:pt x="1225" y="1491"/>
                      <a:pt x="1237" y="1484"/>
                    </a:cubicBezTo>
                    <a:cubicBezTo>
                      <a:pt x="1249" y="1477"/>
                      <a:pt x="1252" y="1470"/>
                      <a:pt x="1258" y="1461"/>
                    </a:cubicBezTo>
                    <a:cubicBezTo>
                      <a:pt x="1266" y="1449"/>
                      <a:pt x="1279" y="1438"/>
                      <a:pt x="1290" y="1426"/>
                    </a:cubicBezTo>
                    <a:cubicBezTo>
                      <a:pt x="1303" y="1412"/>
                      <a:pt x="1321" y="1396"/>
                      <a:pt x="1320" y="1379"/>
                    </a:cubicBezTo>
                    <a:cubicBezTo>
                      <a:pt x="1329" y="1372"/>
                      <a:pt x="1331" y="1358"/>
                      <a:pt x="1346" y="1357"/>
                    </a:cubicBezTo>
                    <a:cubicBezTo>
                      <a:pt x="1347" y="1353"/>
                      <a:pt x="1345" y="1350"/>
                      <a:pt x="1343" y="1348"/>
                    </a:cubicBezTo>
                    <a:cubicBezTo>
                      <a:pt x="1345" y="1344"/>
                      <a:pt x="1348" y="1342"/>
                      <a:pt x="1349" y="1337"/>
                    </a:cubicBezTo>
                    <a:cubicBezTo>
                      <a:pt x="1346" y="1333"/>
                      <a:pt x="1345" y="1330"/>
                      <a:pt x="1346" y="1324"/>
                    </a:cubicBezTo>
                    <a:close/>
                    <a:moveTo>
                      <a:pt x="543" y="30"/>
                    </a:moveTo>
                    <a:cubicBezTo>
                      <a:pt x="549" y="31"/>
                      <a:pt x="558" y="29"/>
                      <a:pt x="561" y="24"/>
                    </a:cubicBezTo>
                    <a:cubicBezTo>
                      <a:pt x="559" y="23"/>
                      <a:pt x="555" y="25"/>
                      <a:pt x="555" y="23"/>
                    </a:cubicBezTo>
                    <a:cubicBezTo>
                      <a:pt x="557" y="20"/>
                      <a:pt x="562" y="20"/>
                      <a:pt x="565" y="18"/>
                    </a:cubicBezTo>
                    <a:cubicBezTo>
                      <a:pt x="566" y="22"/>
                      <a:pt x="567" y="23"/>
                      <a:pt x="567" y="25"/>
                    </a:cubicBezTo>
                    <a:cubicBezTo>
                      <a:pt x="591" y="20"/>
                      <a:pt x="609" y="13"/>
                      <a:pt x="635" y="14"/>
                    </a:cubicBezTo>
                    <a:cubicBezTo>
                      <a:pt x="628" y="14"/>
                      <a:pt x="628" y="14"/>
                      <a:pt x="628" y="14"/>
                    </a:cubicBezTo>
                    <a:cubicBezTo>
                      <a:pt x="619" y="24"/>
                      <a:pt x="601" y="16"/>
                      <a:pt x="593" y="22"/>
                    </a:cubicBezTo>
                    <a:cubicBezTo>
                      <a:pt x="592" y="24"/>
                      <a:pt x="595" y="25"/>
                      <a:pt x="593" y="26"/>
                    </a:cubicBezTo>
                    <a:cubicBezTo>
                      <a:pt x="591" y="26"/>
                      <a:pt x="590" y="24"/>
                      <a:pt x="589" y="23"/>
                    </a:cubicBezTo>
                    <a:cubicBezTo>
                      <a:pt x="584" y="25"/>
                      <a:pt x="579" y="26"/>
                      <a:pt x="576" y="31"/>
                    </a:cubicBezTo>
                    <a:cubicBezTo>
                      <a:pt x="580" y="32"/>
                      <a:pt x="584" y="29"/>
                      <a:pt x="586" y="34"/>
                    </a:cubicBezTo>
                    <a:cubicBezTo>
                      <a:pt x="573" y="46"/>
                      <a:pt x="553" y="51"/>
                      <a:pt x="537" y="59"/>
                    </a:cubicBezTo>
                    <a:cubicBezTo>
                      <a:pt x="541" y="61"/>
                      <a:pt x="545" y="57"/>
                      <a:pt x="546" y="59"/>
                    </a:cubicBezTo>
                    <a:cubicBezTo>
                      <a:pt x="542" y="61"/>
                      <a:pt x="540" y="65"/>
                      <a:pt x="534" y="66"/>
                    </a:cubicBezTo>
                    <a:cubicBezTo>
                      <a:pt x="534" y="62"/>
                      <a:pt x="534" y="62"/>
                      <a:pt x="534" y="62"/>
                    </a:cubicBezTo>
                    <a:cubicBezTo>
                      <a:pt x="528" y="61"/>
                      <a:pt x="525" y="67"/>
                      <a:pt x="527" y="71"/>
                    </a:cubicBezTo>
                    <a:cubicBezTo>
                      <a:pt x="521" y="74"/>
                      <a:pt x="515" y="77"/>
                      <a:pt x="508" y="79"/>
                    </a:cubicBezTo>
                    <a:cubicBezTo>
                      <a:pt x="508" y="77"/>
                      <a:pt x="510" y="77"/>
                      <a:pt x="507" y="77"/>
                    </a:cubicBezTo>
                    <a:cubicBezTo>
                      <a:pt x="503" y="77"/>
                      <a:pt x="503" y="80"/>
                      <a:pt x="499" y="81"/>
                    </a:cubicBezTo>
                    <a:cubicBezTo>
                      <a:pt x="479" y="84"/>
                      <a:pt x="469" y="99"/>
                      <a:pt x="452" y="107"/>
                    </a:cubicBezTo>
                    <a:cubicBezTo>
                      <a:pt x="456" y="107"/>
                      <a:pt x="458" y="102"/>
                      <a:pt x="461" y="106"/>
                    </a:cubicBezTo>
                    <a:cubicBezTo>
                      <a:pt x="441" y="111"/>
                      <a:pt x="429" y="123"/>
                      <a:pt x="419" y="138"/>
                    </a:cubicBezTo>
                    <a:cubicBezTo>
                      <a:pt x="422" y="140"/>
                      <a:pt x="423" y="138"/>
                      <a:pt x="426" y="137"/>
                    </a:cubicBezTo>
                    <a:cubicBezTo>
                      <a:pt x="423" y="141"/>
                      <a:pt x="417" y="144"/>
                      <a:pt x="418" y="149"/>
                    </a:cubicBezTo>
                    <a:cubicBezTo>
                      <a:pt x="438" y="144"/>
                      <a:pt x="451" y="129"/>
                      <a:pt x="469" y="123"/>
                    </a:cubicBezTo>
                    <a:cubicBezTo>
                      <a:pt x="476" y="120"/>
                      <a:pt x="483" y="118"/>
                      <a:pt x="490" y="114"/>
                    </a:cubicBezTo>
                    <a:cubicBezTo>
                      <a:pt x="490" y="112"/>
                      <a:pt x="492" y="111"/>
                      <a:pt x="494" y="110"/>
                    </a:cubicBezTo>
                    <a:cubicBezTo>
                      <a:pt x="515" y="109"/>
                      <a:pt x="539" y="103"/>
                      <a:pt x="564" y="92"/>
                    </a:cubicBezTo>
                    <a:cubicBezTo>
                      <a:pt x="562" y="94"/>
                      <a:pt x="564" y="93"/>
                      <a:pt x="565" y="95"/>
                    </a:cubicBezTo>
                    <a:cubicBezTo>
                      <a:pt x="585" y="94"/>
                      <a:pt x="601" y="89"/>
                      <a:pt x="619" y="85"/>
                    </a:cubicBezTo>
                    <a:cubicBezTo>
                      <a:pt x="618" y="82"/>
                      <a:pt x="614" y="82"/>
                      <a:pt x="612" y="80"/>
                    </a:cubicBezTo>
                    <a:cubicBezTo>
                      <a:pt x="616" y="79"/>
                      <a:pt x="616" y="74"/>
                      <a:pt x="622" y="75"/>
                    </a:cubicBezTo>
                    <a:cubicBezTo>
                      <a:pt x="622" y="77"/>
                      <a:pt x="619" y="77"/>
                      <a:pt x="618" y="80"/>
                    </a:cubicBezTo>
                    <a:cubicBezTo>
                      <a:pt x="627" y="89"/>
                      <a:pt x="641" y="68"/>
                      <a:pt x="631" y="63"/>
                    </a:cubicBezTo>
                    <a:cubicBezTo>
                      <a:pt x="634" y="62"/>
                      <a:pt x="637" y="64"/>
                      <a:pt x="641" y="62"/>
                    </a:cubicBezTo>
                    <a:cubicBezTo>
                      <a:pt x="643" y="63"/>
                      <a:pt x="642" y="67"/>
                      <a:pt x="645" y="67"/>
                    </a:cubicBezTo>
                    <a:cubicBezTo>
                      <a:pt x="648" y="62"/>
                      <a:pt x="652" y="64"/>
                      <a:pt x="659" y="63"/>
                    </a:cubicBezTo>
                    <a:cubicBezTo>
                      <a:pt x="660" y="56"/>
                      <a:pt x="669" y="62"/>
                      <a:pt x="672" y="57"/>
                    </a:cubicBezTo>
                    <a:cubicBezTo>
                      <a:pt x="671" y="56"/>
                      <a:pt x="669" y="56"/>
                      <a:pt x="669" y="54"/>
                    </a:cubicBezTo>
                    <a:cubicBezTo>
                      <a:pt x="672" y="51"/>
                      <a:pt x="673" y="53"/>
                      <a:pt x="676" y="54"/>
                    </a:cubicBezTo>
                    <a:cubicBezTo>
                      <a:pt x="678" y="52"/>
                      <a:pt x="679" y="51"/>
                      <a:pt x="681" y="50"/>
                    </a:cubicBezTo>
                    <a:cubicBezTo>
                      <a:pt x="682" y="46"/>
                      <a:pt x="678" y="47"/>
                      <a:pt x="679" y="44"/>
                    </a:cubicBezTo>
                    <a:cubicBezTo>
                      <a:pt x="687" y="44"/>
                      <a:pt x="691" y="46"/>
                      <a:pt x="696" y="43"/>
                    </a:cubicBezTo>
                    <a:cubicBezTo>
                      <a:pt x="698" y="40"/>
                      <a:pt x="693" y="43"/>
                      <a:pt x="693" y="40"/>
                    </a:cubicBezTo>
                    <a:cubicBezTo>
                      <a:pt x="704" y="32"/>
                      <a:pt x="724" y="28"/>
                      <a:pt x="740" y="25"/>
                    </a:cubicBezTo>
                    <a:cubicBezTo>
                      <a:pt x="736" y="19"/>
                      <a:pt x="724" y="24"/>
                      <a:pt x="718" y="23"/>
                    </a:cubicBezTo>
                    <a:cubicBezTo>
                      <a:pt x="718" y="19"/>
                      <a:pt x="724" y="21"/>
                      <a:pt x="725" y="18"/>
                    </a:cubicBezTo>
                    <a:cubicBezTo>
                      <a:pt x="713" y="13"/>
                      <a:pt x="688" y="10"/>
                      <a:pt x="674" y="16"/>
                    </a:cubicBezTo>
                    <a:cubicBezTo>
                      <a:pt x="674" y="13"/>
                      <a:pt x="674" y="13"/>
                      <a:pt x="674" y="13"/>
                    </a:cubicBezTo>
                    <a:cubicBezTo>
                      <a:pt x="666" y="16"/>
                      <a:pt x="660" y="11"/>
                      <a:pt x="653" y="12"/>
                    </a:cubicBezTo>
                    <a:cubicBezTo>
                      <a:pt x="653" y="10"/>
                      <a:pt x="655" y="10"/>
                      <a:pt x="656" y="9"/>
                    </a:cubicBezTo>
                    <a:cubicBezTo>
                      <a:pt x="645" y="5"/>
                      <a:pt x="629" y="0"/>
                      <a:pt x="616" y="7"/>
                    </a:cubicBezTo>
                    <a:cubicBezTo>
                      <a:pt x="617" y="7"/>
                      <a:pt x="619" y="6"/>
                      <a:pt x="619" y="8"/>
                    </a:cubicBezTo>
                    <a:cubicBezTo>
                      <a:pt x="613" y="8"/>
                      <a:pt x="615" y="9"/>
                      <a:pt x="611" y="11"/>
                    </a:cubicBezTo>
                    <a:cubicBezTo>
                      <a:pt x="608" y="7"/>
                      <a:pt x="615" y="6"/>
                      <a:pt x="618" y="4"/>
                    </a:cubicBezTo>
                    <a:cubicBezTo>
                      <a:pt x="604" y="5"/>
                      <a:pt x="594" y="9"/>
                      <a:pt x="584" y="13"/>
                    </a:cubicBezTo>
                    <a:cubicBezTo>
                      <a:pt x="585" y="14"/>
                      <a:pt x="585" y="15"/>
                      <a:pt x="585" y="16"/>
                    </a:cubicBezTo>
                    <a:cubicBezTo>
                      <a:pt x="582" y="18"/>
                      <a:pt x="575" y="13"/>
                      <a:pt x="576" y="17"/>
                    </a:cubicBezTo>
                    <a:cubicBezTo>
                      <a:pt x="572" y="17"/>
                      <a:pt x="570" y="19"/>
                      <a:pt x="566" y="18"/>
                    </a:cubicBezTo>
                    <a:cubicBezTo>
                      <a:pt x="566" y="16"/>
                      <a:pt x="570" y="16"/>
                      <a:pt x="570" y="14"/>
                    </a:cubicBezTo>
                    <a:cubicBezTo>
                      <a:pt x="563" y="14"/>
                      <a:pt x="559" y="22"/>
                      <a:pt x="553" y="20"/>
                    </a:cubicBezTo>
                    <a:cubicBezTo>
                      <a:pt x="554" y="20"/>
                      <a:pt x="554" y="19"/>
                      <a:pt x="553" y="18"/>
                    </a:cubicBezTo>
                    <a:cubicBezTo>
                      <a:pt x="558" y="18"/>
                      <a:pt x="560" y="16"/>
                      <a:pt x="565" y="15"/>
                    </a:cubicBezTo>
                    <a:cubicBezTo>
                      <a:pt x="561" y="11"/>
                      <a:pt x="571" y="11"/>
                      <a:pt x="570" y="8"/>
                    </a:cubicBezTo>
                    <a:cubicBezTo>
                      <a:pt x="563" y="10"/>
                      <a:pt x="556" y="12"/>
                      <a:pt x="550" y="15"/>
                    </a:cubicBezTo>
                    <a:cubicBezTo>
                      <a:pt x="553" y="17"/>
                      <a:pt x="554" y="14"/>
                      <a:pt x="556" y="16"/>
                    </a:cubicBezTo>
                    <a:cubicBezTo>
                      <a:pt x="552" y="17"/>
                      <a:pt x="550" y="19"/>
                      <a:pt x="550" y="20"/>
                    </a:cubicBezTo>
                    <a:cubicBezTo>
                      <a:pt x="547" y="18"/>
                      <a:pt x="548" y="22"/>
                      <a:pt x="545" y="23"/>
                    </a:cubicBezTo>
                    <a:cubicBezTo>
                      <a:pt x="549" y="23"/>
                      <a:pt x="541" y="26"/>
                      <a:pt x="543" y="30"/>
                    </a:cubicBezTo>
                    <a:close/>
                    <a:moveTo>
                      <a:pt x="595" y="5"/>
                    </a:moveTo>
                    <a:cubicBezTo>
                      <a:pt x="588" y="5"/>
                      <a:pt x="580" y="11"/>
                      <a:pt x="577" y="13"/>
                    </a:cubicBezTo>
                    <a:cubicBezTo>
                      <a:pt x="580" y="13"/>
                      <a:pt x="582" y="12"/>
                      <a:pt x="586" y="11"/>
                    </a:cubicBezTo>
                    <a:cubicBezTo>
                      <a:pt x="585" y="7"/>
                      <a:pt x="592" y="9"/>
                      <a:pt x="595" y="5"/>
                    </a:cubicBezTo>
                    <a:close/>
                    <a:moveTo>
                      <a:pt x="397" y="110"/>
                    </a:moveTo>
                    <a:cubicBezTo>
                      <a:pt x="404" y="109"/>
                      <a:pt x="408" y="99"/>
                      <a:pt x="414" y="99"/>
                    </a:cubicBezTo>
                    <a:cubicBezTo>
                      <a:pt x="414" y="102"/>
                      <a:pt x="410" y="102"/>
                      <a:pt x="409" y="105"/>
                    </a:cubicBezTo>
                    <a:cubicBezTo>
                      <a:pt x="428" y="100"/>
                      <a:pt x="438" y="84"/>
                      <a:pt x="454" y="80"/>
                    </a:cubicBezTo>
                    <a:cubicBezTo>
                      <a:pt x="451" y="85"/>
                      <a:pt x="443" y="87"/>
                      <a:pt x="439" y="92"/>
                    </a:cubicBezTo>
                    <a:cubicBezTo>
                      <a:pt x="448" y="87"/>
                      <a:pt x="457" y="87"/>
                      <a:pt x="467" y="82"/>
                    </a:cubicBezTo>
                    <a:cubicBezTo>
                      <a:pt x="467" y="78"/>
                      <a:pt x="467" y="78"/>
                      <a:pt x="467" y="78"/>
                    </a:cubicBezTo>
                    <a:cubicBezTo>
                      <a:pt x="469" y="76"/>
                      <a:pt x="472" y="75"/>
                      <a:pt x="474" y="74"/>
                    </a:cubicBezTo>
                    <a:cubicBezTo>
                      <a:pt x="478" y="62"/>
                      <a:pt x="492" y="66"/>
                      <a:pt x="499" y="59"/>
                    </a:cubicBezTo>
                    <a:cubicBezTo>
                      <a:pt x="499" y="58"/>
                      <a:pt x="498" y="59"/>
                      <a:pt x="498" y="58"/>
                    </a:cubicBezTo>
                    <a:cubicBezTo>
                      <a:pt x="504" y="58"/>
                      <a:pt x="509" y="55"/>
                      <a:pt x="507" y="51"/>
                    </a:cubicBezTo>
                    <a:cubicBezTo>
                      <a:pt x="510" y="52"/>
                      <a:pt x="517" y="49"/>
                      <a:pt x="513" y="46"/>
                    </a:cubicBezTo>
                    <a:cubicBezTo>
                      <a:pt x="518" y="44"/>
                      <a:pt x="525" y="44"/>
                      <a:pt x="526" y="38"/>
                    </a:cubicBezTo>
                    <a:cubicBezTo>
                      <a:pt x="530" y="40"/>
                      <a:pt x="536" y="38"/>
                      <a:pt x="536" y="34"/>
                    </a:cubicBezTo>
                    <a:cubicBezTo>
                      <a:pt x="532" y="32"/>
                      <a:pt x="532" y="33"/>
                      <a:pt x="535" y="30"/>
                    </a:cubicBezTo>
                    <a:cubicBezTo>
                      <a:pt x="505" y="33"/>
                      <a:pt x="487" y="53"/>
                      <a:pt x="461" y="57"/>
                    </a:cubicBezTo>
                    <a:cubicBezTo>
                      <a:pt x="484" y="51"/>
                      <a:pt x="499" y="35"/>
                      <a:pt x="520" y="31"/>
                    </a:cubicBezTo>
                    <a:cubicBezTo>
                      <a:pt x="523" y="30"/>
                      <a:pt x="536" y="31"/>
                      <a:pt x="540" y="24"/>
                    </a:cubicBezTo>
                    <a:cubicBezTo>
                      <a:pt x="538" y="23"/>
                      <a:pt x="537" y="27"/>
                      <a:pt x="536" y="24"/>
                    </a:cubicBezTo>
                    <a:cubicBezTo>
                      <a:pt x="538" y="24"/>
                      <a:pt x="540" y="24"/>
                      <a:pt x="540" y="21"/>
                    </a:cubicBezTo>
                    <a:cubicBezTo>
                      <a:pt x="536" y="21"/>
                      <a:pt x="537" y="21"/>
                      <a:pt x="531" y="21"/>
                    </a:cubicBezTo>
                    <a:cubicBezTo>
                      <a:pt x="531" y="23"/>
                      <a:pt x="531" y="23"/>
                      <a:pt x="530" y="24"/>
                    </a:cubicBezTo>
                    <a:cubicBezTo>
                      <a:pt x="520" y="31"/>
                      <a:pt x="502" y="35"/>
                      <a:pt x="492" y="39"/>
                    </a:cubicBezTo>
                    <a:cubicBezTo>
                      <a:pt x="509" y="31"/>
                      <a:pt x="495" y="38"/>
                      <a:pt x="485" y="41"/>
                    </a:cubicBezTo>
                    <a:cubicBezTo>
                      <a:pt x="483" y="43"/>
                      <a:pt x="484" y="44"/>
                      <a:pt x="483" y="45"/>
                    </a:cubicBezTo>
                    <a:cubicBezTo>
                      <a:pt x="481" y="45"/>
                      <a:pt x="479" y="45"/>
                      <a:pt x="478" y="47"/>
                    </a:cubicBezTo>
                    <a:cubicBezTo>
                      <a:pt x="459" y="52"/>
                      <a:pt x="439" y="65"/>
                      <a:pt x="422" y="75"/>
                    </a:cubicBezTo>
                    <a:cubicBezTo>
                      <a:pt x="423" y="75"/>
                      <a:pt x="424" y="75"/>
                      <a:pt x="425" y="76"/>
                    </a:cubicBezTo>
                    <a:cubicBezTo>
                      <a:pt x="421" y="77"/>
                      <a:pt x="420" y="77"/>
                      <a:pt x="420" y="75"/>
                    </a:cubicBezTo>
                    <a:cubicBezTo>
                      <a:pt x="422" y="78"/>
                      <a:pt x="410" y="83"/>
                      <a:pt x="412" y="83"/>
                    </a:cubicBezTo>
                    <a:cubicBezTo>
                      <a:pt x="414" y="83"/>
                      <a:pt x="415" y="81"/>
                      <a:pt x="415" y="83"/>
                    </a:cubicBezTo>
                    <a:cubicBezTo>
                      <a:pt x="413" y="84"/>
                      <a:pt x="411" y="85"/>
                      <a:pt x="409" y="87"/>
                    </a:cubicBezTo>
                    <a:cubicBezTo>
                      <a:pt x="411" y="87"/>
                      <a:pt x="411" y="89"/>
                      <a:pt x="412" y="89"/>
                    </a:cubicBezTo>
                    <a:cubicBezTo>
                      <a:pt x="411" y="83"/>
                      <a:pt x="438" y="72"/>
                      <a:pt x="445" y="66"/>
                    </a:cubicBezTo>
                    <a:cubicBezTo>
                      <a:pt x="445" y="67"/>
                      <a:pt x="445" y="68"/>
                      <a:pt x="446" y="68"/>
                    </a:cubicBezTo>
                    <a:cubicBezTo>
                      <a:pt x="461" y="62"/>
                      <a:pt x="476" y="54"/>
                      <a:pt x="492" y="49"/>
                    </a:cubicBezTo>
                    <a:cubicBezTo>
                      <a:pt x="489" y="52"/>
                      <a:pt x="491" y="51"/>
                      <a:pt x="493" y="52"/>
                    </a:cubicBezTo>
                    <a:cubicBezTo>
                      <a:pt x="489" y="56"/>
                      <a:pt x="481" y="56"/>
                      <a:pt x="481" y="57"/>
                    </a:cubicBezTo>
                    <a:cubicBezTo>
                      <a:pt x="481" y="60"/>
                      <a:pt x="484" y="54"/>
                      <a:pt x="484" y="58"/>
                    </a:cubicBezTo>
                    <a:cubicBezTo>
                      <a:pt x="474" y="60"/>
                      <a:pt x="475" y="66"/>
                      <a:pt x="467" y="64"/>
                    </a:cubicBezTo>
                    <a:cubicBezTo>
                      <a:pt x="468" y="64"/>
                      <a:pt x="469" y="64"/>
                      <a:pt x="470" y="62"/>
                    </a:cubicBezTo>
                    <a:cubicBezTo>
                      <a:pt x="465" y="63"/>
                      <a:pt x="461" y="63"/>
                      <a:pt x="459" y="67"/>
                    </a:cubicBezTo>
                    <a:cubicBezTo>
                      <a:pt x="462" y="67"/>
                      <a:pt x="466" y="64"/>
                      <a:pt x="468" y="67"/>
                    </a:cubicBezTo>
                    <a:cubicBezTo>
                      <a:pt x="457" y="71"/>
                      <a:pt x="446" y="75"/>
                      <a:pt x="436" y="80"/>
                    </a:cubicBezTo>
                    <a:cubicBezTo>
                      <a:pt x="435" y="79"/>
                      <a:pt x="435" y="79"/>
                      <a:pt x="435" y="78"/>
                    </a:cubicBezTo>
                    <a:cubicBezTo>
                      <a:pt x="430" y="79"/>
                      <a:pt x="424" y="81"/>
                      <a:pt x="421" y="84"/>
                    </a:cubicBezTo>
                    <a:cubicBezTo>
                      <a:pt x="424" y="85"/>
                      <a:pt x="425" y="84"/>
                      <a:pt x="426" y="85"/>
                    </a:cubicBezTo>
                    <a:cubicBezTo>
                      <a:pt x="420" y="91"/>
                      <a:pt x="401" y="99"/>
                      <a:pt x="403" y="103"/>
                    </a:cubicBezTo>
                    <a:cubicBezTo>
                      <a:pt x="399" y="103"/>
                      <a:pt x="400" y="108"/>
                      <a:pt x="397" y="110"/>
                    </a:cubicBezTo>
                    <a:close/>
                    <a:moveTo>
                      <a:pt x="1664" y="783"/>
                    </a:moveTo>
                    <a:cubicBezTo>
                      <a:pt x="1662" y="757"/>
                      <a:pt x="1654" y="739"/>
                      <a:pt x="1657" y="715"/>
                    </a:cubicBezTo>
                    <a:cubicBezTo>
                      <a:pt x="1657" y="713"/>
                      <a:pt x="1660" y="711"/>
                      <a:pt x="1660" y="709"/>
                    </a:cubicBezTo>
                    <a:cubicBezTo>
                      <a:pt x="1661" y="704"/>
                      <a:pt x="1658" y="695"/>
                      <a:pt x="1659" y="688"/>
                    </a:cubicBezTo>
                    <a:cubicBezTo>
                      <a:pt x="1663" y="662"/>
                      <a:pt x="1657" y="631"/>
                      <a:pt x="1654" y="604"/>
                    </a:cubicBezTo>
                    <a:cubicBezTo>
                      <a:pt x="1657" y="604"/>
                      <a:pt x="1656" y="608"/>
                      <a:pt x="1658" y="609"/>
                    </a:cubicBezTo>
                    <a:cubicBezTo>
                      <a:pt x="1657" y="596"/>
                      <a:pt x="1656" y="594"/>
                      <a:pt x="1660" y="586"/>
                    </a:cubicBezTo>
                    <a:cubicBezTo>
                      <a:pt x="1665" y="605"/>
                      <a:pt x="1677" y="623"/>
                      <a:pt x="1681" y="642"/>
                    </a:cubicBezTo>
                    <a:cubicBezTo>
                      <a:pt x="1653" y="494"/>
                      <a:pt x="1586" y="373"/>
                      <a:pt x="1504" y="271"/>
                    </a:cubicBezTo>
                    <a:cubicBezTo>
                      <a:pt x="1433" y="183"/>
                      <a:pt x="1339" y="108"/>
                      <a:pt x="1233" y="55"/>
                    </a:cubicBezTo>
                    <a:cubicBezTo>
                      <a:pt x="1211" y="44"/>
                      <a:pt x="1193" y="32"/>
                      <a:pt x="1170" y="30"/>
                    </a:cubicBezTo>
                    <a:cubicBezTo>
                      <a:pt x="1169" y="38"/>
                      <a:pt x="1191" y="35"/>
                      <a:pt x="1181" y="42"/>
                    </a:cubicBezTo>
                    <a:cubicBezTo>
                      <a:pt x="1185" y="42"/>
                      <a:pt x="1187" y="44"/>
                      <a:pt x="1190" y="46"/>
                    </a:cubicBezTo>
                    <a:cubicBezTo>
                      <a:pt x="1176" y="44"/>
                      <a:pt x="1163" y="34"/>
                      <a:pt x="1149" y="38"/>
                    </a:cubicBezTo>
                    <a:cubicBezTo>
                      <a:pt x="1153" y="40"/>
                      <a:pt x="1156" y="40"/>
                      <a:pt x="1159" y="42"/>
                    </a:cubicBezTo>
                    <a:cubicBezTo>
                      <a:pt x="1149" y="43"/>
                      <a:pt x="1137" y="42"/>
                      <a:pt x="1133" y="43"/>
                    </a:cubicBezTo>
                    <a:cubicBezTo>
                      <a:pt x="1134" y="43"/>
                      <a:pt x="1134" y="43"/>
                      <a:pt x="1134" y="44"/>
                    </a:cubicBezTo>
                    <a:cubicBezTo>
                      <a:pt x="1129" y="45"/>
                      <a:pt x="1128" y="38"/>
                      <a:pt x="1123" y="41"/>
                    </a:cubicBezTo>
                    <a:cubicBezTo>
                      <a:pt x="1128" y="43"/>
                      <a:pt x="1130" y="44"/>
                      <a:pt x="1134" y="48"/>
                    </a:cubicBezTo>
                    <a:cubicBezTo>
                      <a:pt x="1134" y="49"/>
                      <a:pt x="1133" y="50"/>
                      <a:pt x="1132" y="51"/>
                    </a:cubicBezTo>
                    <a:cubicBezTo>
                      <a:pt x="1122" y="41"/>
                      <a:pt x="1110" y="28"/>
                      <a:pt x="1092" y="32"/>
                    </a:cubicBezTo>
                    <a:cubicBezTo>
                      <a:pt x="1084" y="33"/>
                      <a:pt x="1075" y="30"/>
                      <a:pt x="1069" y="33"/>
                    </a:cubicBezTo>
                    <a:cubicBezTo>
                      <a:pt x="1071" y="34"/>
                      <a:pt x="1075" y="34"/>
                      <a:pt x="1077" y="36"/>
                    </a:cubicBezTo>
                    <a:cubicBezTo>
                      <a:pt x="1073" y="36"/>
                      <a:pt x="1080" y="39"/>
                      <a:pt x="1076" y="41"/>
                    </a:cubicBezTo>
                    <a:cubicBezTo>
                      <a:pt x="1073" y="41"/>
                      <a:pt x="1073" y="39"/>
                      <a:pt x="1069" y="39"/>
                    </a:cubicBezTo>
                    <a:cubicBezTo>
                      <a:pt x="1069" y="44"/>
                      <a:pt x="1063" y="43"/>
                      <a:pt x="1064" y="47"/>
                    </a:cubicBezTo>
                    <a:cubicBezTo>
                      <a:pt x="1065" y="53"/>
                      <a:pt x="1072" y="50"/>
                      <a:pt x="1074" y="57"/>
                    </a:cubicBezTo>
                    <a:cubicBezTo>
                      <a:pt x="1068" y="57"/>
                      <a:pt x="1065" y="56"/>
                      <a:pt x="1062" y="59"/>
                    </a:cubicBezTo>
                    <a:cubicBezTo>
                      <a:pt x="1067" y="66"/>
                      <a:pt x="1081" y="64"/>
                      <a:pt x="1088" y="69"/>
                    </a:cubicBezTo>
                    <a:cubicBezTo>
                      <a:pt x="1080" y="69"/>
                      <a:pt x="1076" y="66"/>
                      <a:pt x="1068" y="66"/>
                    </a:cubicBezTo>
                    <a:cubicBezTo>
                      <a:pt x="1070" y="70"/>
                      <a:pt x="1066" y="68"/>
                      <a:pt x="1065" y="70"/>
                    </a:cubicBezTo>
                    <a:cubicBezTo>
                      <a:pt x="1066" y="72"/>
                      <a:pt x="1072" y="73"/>
                      <a:pt x="1070" y="74"/>
                    </a:cubicBezTo>
                    <a:cubicBezTo>
                      <a:pt x="1063" y="73"/>
                      <a:pt x="1059" y="64"/>
                      <a:pt x="1052" y="66"/>
                    </a:cubicBezTo>
                    <a:cubicBezTo>
                      <a:pt x="1056" y="67"/>
                      <a:pt x="1057" y="70"/>
                      <a:pt x="1058" y="74"/>
                    </a:cubicBezTo>
                    <a:cubicBezTo>
                      <a:pt x="1073" y="77"/>
                      <a:pt x="1082" y="94"/>
                      <a:pt x="1098" y="88"/>
                    </a:cubicBezTo>
                    <a:cubicBezTo>
                      <a:pt x="1098" y="91"/>
                      <a:pt x="1095" y="90"/>
                      <a:pt x="1096" y="93"/>
                    </a:cubicBezTo>
                    <a:cubicBezTo>
                      <a:pt x="1104" y="97"/>
                      <a:pt x="1113" y="103"/>
                      <a:pt x="1113" y="112"/>
                    </a:cubicBezTo>
                    <a:cubicBezTo>
                      <a:pt x="1108" y="111"/>
                      <a:pt x="1100" y="114"/>
                      <a:pt x="1098" y="110"/>
                    </a:cubicBezTo>
                    <a:cubicBezTo>
                      <a:pt x="1101" y="110"/>
                      <a:pt x="1103" y="108"/>
                      <a:pt x="1105" y="107"/>
                    </a:cubicBezTo>
                    <a:cubicBezTo>
                      <a:pt x="1101" y="101"/>
                      <a:pt x="1099" y="93"/>
                      <a:pt x="1087" y="94"/>
                    </a:cubicBezTo>
                    <a:cubicBezTo>
                      <a:pt x="1083" y="92"/>
                      <a:pt x="1081" y="89"/>
                      <a:pt x="1077" y="86"/>
                    </a:cubicBezTo>
                    <a:cubicBezTo>
                      <a:pt x="1071" y="83"/>
                      <a:pt x="1063" y="81"/>
                      <a:pt x="1057" y="77"/>
                    </a:cubicBezTo>
                    <a:cubicBezTo>
                      <a:pt x="1050" y="72"/>
                      <a:pt x="1045" y="64"/>
                      <a:pt x="1031" y="66"/>
                    </a:cubicBezTo>
                    <a:cubicBezTo>
                      <a:pt x="1031" y="71"/>
                      <a:pt x="1040" y="73"/>
                      <a:pt x="1038" y="81"/>
                    </a:cubicBezTo>
                    <a:cubicBezTo>
                      <a:pt x="1046" y="82"/>
                      <a:pt x="1050" y="87"/>
                      <a:pt x="1055" y="91"/>
                    </a:cubicBezTo>
                    <a:cubicBezTo>
                      <a:pt x="1061" y="91"/>
                      <a:pt x="1070" y="92"/>
                      <a:pt x="1073" y="98"/>
                    </a:cubicBezTo>
                    <a:cubicBezTo>
                      <a:pt x="1055" y="95"/>
                      <a:pt x="1045" y="90"/>
                      <a:pt x="1026" y="91"/>
                    </a:cubicBezTo>
                    <a:cubicBezTo>
                      <a:pt x="1025" y="96"/>
                      <a:pt x="1033" y="94"/>
                      <a:pt x="1033" y="99"/>
                    </a:cubicBezTo>
                    <a:cubicBezTo>
                      <a:pt x="1030" y="99"/>
                      <a:pt x="1036" y="102"/>
                      <a:pt x="1032" y="102"/>
                    </a:cubicBezTo>
                    <a:cubicBezTo>
                      <a:pt x="1028" y="102"/>
                      <a:pt x="1030" y="96"/>
                      <a:pt x="1025" y="97"/>
                    </a:cubicBezTo>
                    <a:cubicBezTo>
                      <a:pt x="1022" y="104"/>
                      <a:pt x="1011" y="98"/>
                      <a:pt x="1008" y="106"/>
                    </a:cubicBezTo>
                    <a:cubicBezTo>
                      <a:pt x="1001" y="107"/>
                      <a:pt x="1004" y="99"/>
                      <a:pt x="999" y="99"/>
                    </a:cubicBezTo>
                    <a:cubicBezTo>
                      <a:pt x="994" y="105"/>
                      <a:pt x="978" y="105"/>
                      <a:pt x="979" y="117"/>
                    </a:cubicBezTo>
                    <a:cubicBezTo>
                      <a:pt x="974" y="119"/>
                      <a:pt x="964" y="118"/>
                      <a:pt x="964" y="111"/>
                    </a:cubicBezTo>
                    <a:cubicBezTo>
                      <a:pt x="971" y="111"/>
                      <a:pt x="971" y="111"/>
                      <a:pt x="971" y="111"/>
                    </a:cubicBezTo>
                    <a:cubicBezTo>
                      <a:pt x="968" y="105"/>
                      <a:pt x="960" y="104"/>
                      <a:pt x="950" y="105"/>
                    </a:cubicBezTo>
                    <a:cubicBezTo>
                      <a:pt x="953" y="108"/>
                      <a:pt x="958" y="109"/>
                      <a:pt x="956" y="116"/>
                    </a:cubicBezTo>
                    <a:cubicBezTo>
                      <a:pt x="959" y="119"/>
                      <a:pt x="967" y="118"/>
                      <a:pt x="966" y="125"/>
                    </a:cubicBezTo>
                    <a:cubicBezTo>
                      <a:pt x="961" y="127"/>
                      <a:pt x="959" y="121"/>
                      <a:pt x="953" y="122"/>
                    </a:cubicBezTo>
                    <a:cubicBezTo>
                      <a:pt x="951" y="127"/>
                      <a:pt x="945" y="128"/>
                      <a:pt x="943" y="133"/>
                    </a:cubicBezTo>
                    <a:cubicBezTo>
                      <a:pt x="945" y="136"/>
                      <a:pt x="951" y="136"/>
                      <a:pt x="952" y="141"/>
                    </a:cubicBezTo>
                    <a:cubicBezTo>
                      <a:pt x="942" y="142"/>
                      <a:pt x="937" y="138"/>
                      <a:pt x="930" y="135"/>
                    </a:cubicBezTo>
                    <a:cubicBezTo>
                      <a:pt x="929" y="136"/>
                      <a:pt x="928" y="138"/>
                      <a:pt x="926" y="138"/>
                    </a:cubicBezTo>
                    <a:cubicBezTo>
                      <a:pt x="927" y="144"/>
                      <a:pt x="935" y="143"/>
                      <a:pt x="939" y="146"/>
                    </a:cubicBezTo>
                    <a:cubicBezTo>
                      <a:pt x="932" y="152"/>
                      <a:pt x="927" y="141"/>
                      <a:pt x="917" y="144"/>
                    </a:cubicBezTo>
                    <a:cubicBezTo>
                      <a:pt x="916" y="138"/>
                      <a:pt x="912" y="137"/>
                      <a:pt x="914" y="131"/>
                    </a:cubicBezTo>
                    <a:cubicBezTo>
                      <a:pt x="908" y="127"/>
                      <a:pt x="897" y="126"/>
                      <a:pt x="894" y="119"/>
                    </a:cubicBezTo>
                    <a:cubicBezTo>
                      <a:pt x="908" y="124"/>
                      <a:pt x="935" y="135"/>
                      <a:pt x="948" y="122"/>
                    </a:cubicBezTo>
                    <a:cubicBezTo>
                      <a:pt x="937" y="105"/>
                      <a:pt x="911" y="105"/>
                      <a:pt x="888" y="100"/>
                    </a:cubicBezTo>
                    <a:cubicBezTo>
                      <a:pt x="888" y="98"/>
                      <a:pt x="889" y="98"/>
                      <a:pt x="889" y="96"/>
                    </a:cubicBezTo>
                    <a:cubicBezTo>
                      <a:pt x="886" y="97"/>
                      <a:pt x="885" y="94"/>
                      <a:pt x="882" y="95"/>
                    </a:cubicBezTo>
                    <a:cubicBezTo>
                      <a:pt x="882" y="98"/>
                      <a:pt x="874" y="99"/>
                      <a:pt x="872" y="97"/>
                    </a:cubicBezTo>
                    <a:cubicBezTo>
                      <a:pt x="873" y="95"/>
                      <a:pt x="876" y="96"/>
                      <a:pt x="877" y="93"/>
                    </a:cubicBezTo>
                    <a:cubicBezTo>
                      <a:pt x="874" y="91"/>
                      <a:pt x="870" y="90"/>
                      <a:pt x="866" y="89"/>
                    </a:cubicBezTo>
                    <a:cubicBezTo>
                      <a:pt x="864" y="89"/>
                      <a:pt x="865" y="93"/>
                      <a:pt x="862" y="93"/>
                    </a:cubicBezTo>
                    <a:cubicBezTo>
                      <a:pt x="864" y="90"/>
                      <a:pt x="862" y="88"/>
                      <a:pt x="858" y="87"/>
                    </a:cubicBezTo>
                    <a:cubicBezTo>
                      <a:pt x="855" y="88"/>
                      <a:pt x="858" y="94"/>
                      <a:pt x="854" y="93"/>
                    </a:cubicBezTo>
                    <a:cubicBezTo>
                      <a:pt x="852" y="93"/>
                      <a:pt x="853" y="90"/>
                      <a:pt x="852" y="90"/>
                    </a:cubicBezTo>
                    <a:cubicBezTo>
                      <a:pt x="851" y="92"/>
                      <a:pt x="848" y="96"/>
                      <a:pt x="847" y="94"/>
                    </a:cubicBezTo>
                    <a:cubicBezTo>
                      <a:pt x="847" y="91"/>
                      <a:pt x="851" y="91"/>
                      <a:pt x="851" y="87"/>
                    </a:cubicBezTo>
                    <a:cubicBezTo>
                      <a:pt x="844" y="88"/>
                      <a:pt x="840" y="91"/>
                      <a:pt x="836" y="94"/>
                    </a:cubicBezTo>
                    <a:cubicBezTo>
                      <a:pt x="828" y="94"/>
                      <a:pt x="826" y="96"/>
                      <a:pt x="821" y="100"/>
                    </a:cubicBezTo>
                    <a:cubicBezTo>
                      <a:pt x="820" y="100"/>
                      <a:pt x="820" y="98"/>
                      <a:pt x="820" y="97"/>
                    </a:cubicBezTo>
                    <a:cubicBezTo>
                      <a:pt x="816" y="96"/>
                      <a:pt x="816" y="100"/>
                      <a:pt x="813" y="101"/>
                    </a:cubicBezTo>
                    <a:cubicBezTo>
                      <a:pt x="814" y="98"/>
                      <a:pt x="816" y="97"/>
                      <a:pt x="812" y="95"/>
                    </a:cubicBezTo>
                    <a:cubicBezTo>
                      <a:pt x="808" y="104"/>
                      <a:pt x="800" y="109"/>
                      <a:pt x="790" y="111"/>
                    </a:cubicBezTo>
                    <a:cubicBezTo>
                      <a:pt x="789" y="114"/>
                      <a:pt x="793" y="115"/>
                      <a:pt x="790" y="115"/>
                    </a:cubicBezTo>
                    <a:cubicBezTo>
                      <a:pt x="779" y="120"/>
                      <a:pt x="771" y="128"/>
                      <a:pt x="766" y="139"/>
                    </a:cubicBezTo>
                    <a:cubicBezTo>
                      <a:pt x="759" y="142"/>
                      <a:pt x="752" y="144"/>
                      <a:pt x="747" y="150"/>
                    </a:cubicBezTo>
                    <a:cubicBezTo>
                      <a:pt x="735" y="145"/>
                      <a:pt x="734" y="160"/>
                      <a:pt x="722" y="159"/>
                    </a:cubicBezTo>
                    <a:cubicBezTo>
                      <a:pt x="721" y="162"/>
                      <a:pt x="726" y="162"/>
                      <a:pt x="723" y="163"/>
                    </a:cubicBezTo>
                    <a:cubicBezTo>
                      <a:pt x="715" y="161"/>
                      <a:pt x="709" y="166"/>
                      <a:pt x="708" y="174"/>
                    </a:cubicBezTo>
                    <a:cubicBezTo>
                      <a:pt x="708" y="176"/>
                      <a:pt x="713" y="173"/>
                      <a:pt x="714" y="176"/>
                    </a:cubicBezTo>
                    <a:cubicBezTo>
                      <a:pt x="705" y="176"/>
                      <a:pt x="705" y="176"/>
                      <a:pt x="705" y="176"/>
                    </a:cubicBezTo>
                    <a:cubicBezTo>
                      <a:pt x="707" y="179"/>
                      <a:pt x="704" y="183"/>
                      <a:pt x="706" y="186"/>
                    </a:cubicBezTo>
                    <a:cubicBezTo>
                      <a:pt x="704" y="189"/>
                      <a:pt x="700" y="189"/>
                      <a:pt x="699" y="193"/>
                    </a:cubicBezTo>
                    <a:cubicBezTo>
                      <a:pt x="702" y="193"/>
                      <a:pt x="705" y="193"/>
                      <a:pt x="705" y="196"/>
                    </a:cubicBezTo>
                    <a:cubicBezTo>
                      <a:pt x="705" y="199"/>
                      <a:pt x="698" y="196"/>
                      <a:pt x="698" y="200"/>
                    </a:cubicBezTo>
                    <a:cubicBezTo>
                      <a:pt x="707" y="222"/>
                      <a:pt x="728" y="200"/>
                      <a:pt x="741" y="196"/>
                    </a:cubicBezTo>
                    <a:cubicBezTo>
                      <a:pt x="749" y="204"/>
                      <a:pt x="742" y="220"/>
                      <a:pt x="752" y="229"/>
                    </a:cubicBezTo>
                    <a:cubicBezTo>
                      <a:pt x="747" y="233"/>
                      <a:pt x="752" y="236"/>
                      <a:pt x="751" y="243"/>
                    </a:cubicBezTo>
                    <a:cubicBezTo>
                      <a:pt x="754" y="244"/>
                      <a:pt x="759" y="244"/>
                      <a:pt x="763" y="244"/>
                    </a:cubicBezTo>
                    <a:cubicBezTo>
                      <a:pt x="765" y="235"/>
                      <a:pt x="771" y="232"/>
                      <a:pt x="781" y="235"/>
                    </a:cubicBezTo>
                    <a:cubicBezTo>
                      <a:pt x="785" y="227"/>
                      <a:pt x="791" y="216"/>
                      <a:pt x="790" y="206"/>
                    </a:cubicBezTo>
                    <a:cubicBezTo>
                      <a:pt x="799" y="203"/>
                      <a:pt x="805" y="201"/>
                      <a:pt x="810" y="192"/>
                    </a:cubicBezTo>
                    <a:cubicBezTo>
                      <a:pt x="807" y="187"/>
                      <a:pt x="804" y="183"/>
                      <a:pt x="797" y="182"/>
                    </a:cubicBezTo>
                    <a:cubicBezTo>
                      <a:pt x="794" y="175"/>
                      <a:pt x="798" y="173"/>
                      <a:pt x="800" y="170"/>
                    </a:cubicBezTo>
                    <a:cubicBezTo>
                      <a:pt x="802" y="166"/>
                      <a:pt x="800" y="162"/>
                      <a:pt x="803" y="159"/>
                    </a:cubicBezTo>
                    <a:cubicBezTo>
                      <a:pt x="807" y="155"/>
                      <a:pt x="816" y="157"/>
                      <a:pt x="822" y="153"/>
                    </a:cubicBezTo>
                    <a:cubicBezTo>
                      <a:pt x="828" y="148"/>
                      <a:pt x="827" y="141"/>
                      <a:pt x="830" y="133"/>
                    </a:cubicBezTo>
                    <a:cubicBezTo>
                      <a:pt x="838" y="131"/>
                      <a:pt x="850" y="130"/>
                      <a:pt x="852" y="138"/>
                    </a:cubicBezTo>
                    <a:cubicBezTo>
                      <a:pt x="844" y="146"/>
                      <a:pt x="835" y="152"/>
                      <a:pt x="827" y="158"/>
                    </a:cubicBezTo>
                    <a:cubicBezTo>
                      <a:pt x="825" y="167"/>
                      <a:pt x="830" y="173"/>
                      <a:pt x="828" y="182"/>
                    </a:cubicBezTo>
                    <a:cubicBezTo>
                      <a:pt x="841" y="199"/>
                      <a:pt x="865" y="184"/>
                      <a:pt x="883" y="183"/>
                    </a:cubicBezTo>
                    <a:cubicBezTo>
                      <a:pt x="886" y="185"/>
                      <a:pt x="888" y="187"/>
                      <a:pt x="891" y="189"/>
                    </a:cubicBezTo>
                    <a:cubicBezTo>
                      <a:pt x="889" y="192"/>
                      <a:pt x="883" y="192"/>
                      <a:pt x="882" y="196"/>
                    </a:cubicBezTo>
                    <a:cubicBezTo>
                      <a:pt x="869" y="188"/>
                      <a:pt x="830" y="199"/>
                      <a:pt x="854" y="209"/>
                    </a:cubicBezTo>
                    <a:cubicBezTo>
                      <a:pt x="852" y="215"/>
                      <a:pt x="855" y="217"/>
                      <a:pt x="855" y="224"/>
                    </a:cubicBezTo>
                    <a:cubicBezTo>
                      <a:pt x="844" y="226"/>
                      <a:pt x="846" y="216"/>
                      <a:pt x="840" y="215"/>
                    </a:cubicBezTo>
                    <a:cubicBezTo>
                      <a:pt x="827" y="212"/>
                      <a:pt x="823" y="237"/>
                      <a:pt x="829" y="248"/>
                    </a:cubicBezTo>
                    <a:cubicBezTo>
                      <a:pt x="826" y="251"/>
                      <a:pt x="821" y="247"/>
                      <a:pt x="816" y="250"/>
                    </a:cubicBezTo>
                    <a:cubicBezTo>
                      <a:pt x="814" y="251"/>
                      <a:pt x="818" y="256"/>
                      <a:pt x="814" y="256"/>
                    </a:cubicBezTo>
                    <a:cubicBezTo>
                      <a:pt x="807" y="258"/>
                      <a:pt x="806" y="253"/>
                      <a:pt x="802" y="251"/>
                    </a:cubicBezTo>
                    <a:cubicBezTo>
                      <a:pt x="785" y="249"/>
                      <a:pt x="782" y="260"/>
                      <a:pt x="766" y="259"/>
                    </a:cubicBezTo>
                    <a:cubicBezTo>
                      <a:pt x="765" y="261"/>
                      <a:pt x="762" y="262"/>
                      <a:pt x="761" y="265"/>
                    </a:cubicBezTo>
                    <a:cubicBezTo>
                      <a:pt x="754" y="254"/>
                      <a:pt x="741" y="255"/>
                      <a:pt x="729" y="260"/>
                    </a:cubicBezTo>
                    <a:cubicBezTo>
                      <a:pt x="728" y="257"/>
                      <a:pt x="733" y="255"/>
                      <a:pt x="730" y="253"/>
                    </a:cubicBezTo>
                    <a:cubicBezTo>
                      <a:pt x="710" y="255"/>
                      <a:pt x="726" y="232"/>
                      <a:pt x="734" y="228"/>
                    </a:cubicBezTo>
                    <a:cubicBezTo>
                      <a:pt x="734" y="226"/>
                      <a:pt x="728" y="229"/>
                      <a:pt x="730" y="226"/>
                    </a:cubicBezTo>
                    <a:cubicBezTo>
                      <a:pt x="731" y="221"/>
                      <a:pt x="736" y="220"/>
                      <a:pt x="734" y="215"/>
                    </a:cubicBezTo>
                    <a:cubicBezTo>
                      <a:pt x="726" y="214"/>
                      <a:pt x="726" y="222"/>
                      <a:pt x="720" y="223"/>
                    </a:cubicBezTo>
                    <a:cubicBezTo>
                      <a:pt x="721" y="221"/>
                      <a:pt x="720" y="219"/>
                      <a:pt x="718" y="219"/>
                    </a:cubicBezTo>
                    <a:cubicBezTo>
                      <a:pt x="717" y="220"/>
                      <a:pt x="715" y="222"/>
                      <a:pt x="714" y="223"/>
                    </a:cubicBezTo>
                    <a:cubicBezTo>
                      <a:pt x="713" y="226"/>
                      <a:pt x="717" y="224"/>
                      <a:pt x="715" y="227"/>
                    </a:cubicBezTo>
                    <a:cubicBezTo>
                      <a:pt x="712" y="226"/>
                      <a:pt x="709" y="229"/>
                      <a:pt x="708" y="231"/>
                    </a:cubicBezTo>
                    <a:cubicBezTo>
                      <a:pt x="708" y="231"/>
                      <a:pt x="708" y="247"/>
                      <a:pt x="708" y="247"/>
                    </a:cubicBezTo>
                    <a:cubicBezTo>
                      <a:pt x="708" y="250"/>
                      <a:pt x="711" y="251"/>
                      <a:pt x="711" y="253"/>
                    </a:cubicBezTo>
                    <a:cubicBezTo>
                      <a:pt x="710" y="260"/>
                      <a:pt x="706" y="261"/>
                      <a:pt x="701" y="266"/>
                    </a:cubicBezTo>
                    <a:cubicBezTo>
                      <a:pt x="699" y="264"/>
                      <a:pt x="697" y="261"/>
                      <a:pt x="692" y="262"/>
                    </a:cubicBezTo>
                    <a:cubicBezTo>
                      <a:pt x="690" y="263"/>
                      <a:pt x="691" y="267"/>
                      <a:pt x="689" y="267"/>
                    </a:cubicBezTo>
                    <a:cubicBezTo>
                      <a:pt x="658" y="260"/>
                      <a:pt x="655" y="300"/>
                      <a:pt x="622" y="295"/>
                    </a:cubicBezTo>
                    <a:cubicBezTo>
                      <a:pt x="624" y="289"/>
                      <a:pt x="622" y="290"/>
                      <a:pt x="619" y="287"/>
                    </a:cubicBezTo>
                    <a:cubicBezTo>
                      <a:pt x="624" y="281"/>
                      <a:pt x="635" y="282"/>
                      <a:pt x="635" y="272"/>
                    </a:cubicBezTo>
                    <a:cubicBezTo>
                      <a:pt x="632" y="268"/>
                      <a:pt x="626" y="267"/>
                      <a:pt x="621" y="270"/>
                    </a:cubicBezTo>
                    <a:cubicBezTo>
                      <a:pt x="626" y="261"/>
                      <a:pt x="625" y="249"/>
                      <a:pt x="618" y="242"/>
                    </a:cubicBezTo>
                    <a:cubicBezTo>
                      <a:pt x="620" y="240"/>
                      <a:pt x="621" y="236"/>
                      <a:pt x="622" y="234"/>
                    </a:cubicBezTo>
                    <a:cubicBezTo>
                      <a:pt x="621" y="231"/>
                      <a:pt x="619" y="228"/>
                      <a:pt x="616" y="227"/>
                    </a:cubicBezTo>
                    <a:cubicBezTo>
                      <a:pt x="622" y="221"/>
                      <a:pt x="630" y="217"/>
                      <a:pt x="634" y="209"/>
                    </a:cubicBezTo>
                    <a:cubicBezTo>
                      <a:pt x="629" y="208"/>
                      <a:pt x="623" y="208"/>
                      <a:pt x="618" y="206"/>
                    </a:cubicBezTo>
                    <a:cubicBezTo>
                      <a:pt x="622" y="203"/>
                      <a:pt x="629" y="203"/>
                      <a:pt x="629" y="197"/>
                    </a:cubicBezTo>
                    <a:cubicBezTo>
                      <a:pt x="623" y="197"/>
                      <a:pt x="620" y="198"/>
                      <a:pt x="615" y="197"/>
                    </a:cubicBezTo>
                    <a:cubicBezTo>
                      <a:pt x="610" y="200"/>
                      <a:pt x="608" y="205"/>
                      <a:pt x="602" y="206"/>
                    </a:cubicBezTo>
                    <a:cubicBezTo>
                      <a:pt x="604" y="217"/>
                      <a:pt x="593" y="215"/>
                      <a:pt x="591" y="222"/>
                    </a:cubicBezTo>
                    <a:cubicBezTo>
                      <a:pt x="592" y="225"/>
                      <a:pt x="595" y="217"/>
                      <a:pt x="596" y="221"/>
                    </a:cubicBezTo>
                    <a:cubicBezTo>
                      <a:pt x="592" y="222"/>
                      <a:pt x="592" y="228"/>
                      <a:pt x="589" y="230"/>
                    </a:cubicBezTo>
                    <a:cubicBezTo>
                      <a:pt x="589" y="227"/>
                      <a:pt x="587" y="226"/>
                      <a:pt x="583" y="228"/>
                    </a:cubicBezTo>
                    <a:cubicBezTo>
                      <a:pt x="586" y="231"/>
                      <a:pt x="586" y="232"/>
                      <a:pt x="586" y="235"/>
                    </a:cubicBezTo>
                    <a:cubicBezTo>
                      <a:pt x="588" y="233"/>
                      <a:pt x="590" y="232"/>
                      <a:pt x="593" y="234"/>
                    </a:cubicBezTo>
                    <a:cubicBezTo>
                      <a:pt x="591" y="237"/>
                      <a:pt x="587" y="237"/>
                      <a:pt x="587" y="242"/>
                    </a:cubicBezTo>
                    <a:cubicBezTo>
                      <a:pt x="590" y="244"/>
                      <a:pt x="600" y="240"/>
                      <a:pt x="602" y="241"/>
                    </a:cubicBezTo>
                    <a:cubicBezTo>
                      <a:pt x="601" y="243"/>
                      <a:pt x="597" y="243"/>
                      <a:pt x="597" y="248"/>
                    </a:cubicBezTo>
                    <a:cubicBezTo>
                      <a:pt x="597" y="250"/>
                      <a:pt x="601" y="249"/>
                      <a:pt x="601" y="252"/>
                    </a:cubicBezTo>
                    <a:cubicBezTo>
                      <a:pt x="598" y="255"/>
                      <a:pt x="597" y="260"/>
                      <a:pt x="593" y="262"/>
                    </a:cubicBezTo>
                    <a:cubicBezTo>
                      <a:pt x="589" y="260"/>
                      <a:pt x="585" y="259"/>
                      <a:pt x="580" y="259"/>
                    </a:cubicBezTo>
                    <a:cubicBezTo>
                      <a:pt x="580" y="262"/>
                      <a:pt x="578" y="263"/>
                      <a:pt x="576" y="266"/>
                    </a:cubicBezTo>
                    <a:cubicBezTo>
                      <a:pt x="578" y="266"/>
                      <a:pt x="580" y="266"/>
                      <a:pt x="581" y="268"/>
                    </a:cubicBezTo>
                    <a:cubicBezTo>
                      <a:pt x="579" y="276"/>
                      <a:pt x="565" y="272"/>
                      <a:pt x="565" y="282"/>
                    </a:cubicBezTo>
                    <a:cubicBezTo>
                      <a:pt x="572" y="279"/>
                      <a:pt x="575" y="286"/>
                      <a:pt x="581" y="287"/>
                    </a:cubicBezTo>
                    <a:cubicBezTo>
                      <a:pt x="565" y="287"/>
                      <a:pt x="557" y="295"/>
                      <a:pt x="547" y="303"/>
                    </a:cubicBezTo>
                    <a:cubicBezTo>
                      <a:pt x="554" y="307"/>
                      <a:pt x="560" y="294"/>
                      <a:pt x="567" y="302"/>
                    </a:cubicBezTo>
                    <a:cubicBezTo>
                      <a:pt x="571" y="301"/>
                      <a:pt x="573" y="297"/>
                      <a:pt x="577" y="296"/>
                    </a:cubicBezTo>
                    <a:cubicBezTo>
                      <a:pt x="580" y="295"/>
                      <a:pt x="578" y="299"/>
                      <a:pt x="581" y="299"/>
                    </a:cubicBezTo>
                    <a:cubicBezTo>
                      <a:pt x="594" y="297"/>
                      <a:pt x="607" y="300"/>
                      <a:pt x="621" y="295"/>
                    </a:cubicBezTo>
                    <a:cubicBezTo>
                      <a:pt x="626" y="312"/>
                      <a:pt x="603" y="306"/>
                      <a:pt x="599" y="317"/>
                    </a:cubicBezTo>
                    <a:cubicBezTo>
                      <a:pt x="595" y="317"/>
                      <a:pt x="591" y="317"/>
                      <a:pt x="589" y="316"/>
                    </a:cubicBezTo>
                    <a:cubicBezTo>
                      <a:pt x="589" y="312"/>
                      <a:pt x="588" y="309"/>
                      <a:pt x="583" y="310"/>
                    </a:cubicBezTo>
                    <a:cubicBezTo>
                      <a:pt x="588" y="324"/>
                      <a:pt x="570" y="328"/>
                      <a:pt x="562" y="320"/>
                    </a:cubicBezTo>
                    <a:cubicBezTo>
                      <a:pt x="558" y="323"/>
                      <a:pt x="549" y="320"/>
                      <a:pt x="546" y="323"/>
                    </a:cubicBezTo>
                    <a:cubicBezTo>
                      <a:pt x="549" y="328"/>
                      <a:pt x="541" y="328"/>
                      <a:pt x="542" y="332"/>
                    </a:cubicBezTo>
                    <a:cubicBezTo>
                      <a:pt x="549" y="336"/>
                      <a:pt x="557" y="338"/>
                      <a:pt x="562" y="345"/>
                    </a:cubicBezTo>
                    <a:cubicBezTo>
                      <a:pt x="559" y="351"/>
                      <a:pt x="563" y="357"/>
                      <a:pt x="567" y="361"/>
                    </a:cubicBezTo>
                    <a:cubicBezTo>
                      <a:pt x="564" y="378"/>
                      <a:pt x="554" y="391"/>
                      <a:pt x="545" y="403"/>
                    </a:cubicBezTo>
                    <a:cubicBezTo>
                      <a:pt x="534" y="401"/>
                      <a:pt x="525" y="401"/>
                      <a:pt x="516" y="400"/>
                    </a:cubicBezTo>
                    <a:cubicBezTo>
                      <a:pt x="510" y="400"/>
                      <a:pt x="509" y="396"/>
                      <a:pt x="504" y="395"/>
                    </a:cubicBezTo>
                    <a:cubicBezTo>
                      <a:pt x="493" y="391"/>
                      <a:pt x="483" y="396"/>
                      <a:pt x="479" y="389"/>
                    </a:cubicBezTo>
                    <a:cubicBezTo>
                      <a:pt x="474" y="395"/>
                      <a:pt x="462" y="393"/>
                      <a:pt x="457" y="398"/>
                    </a:cubicBezTo>
                    <a:cubicBezTo>
                      <a:pt x="460" y="407"/>
                      <a:pt x="456" y="410"/>
                      <a:pt x="454" y="414"/>
                    </a:cubicBezTo>
                    <a:cubicBezTo>
                      <a:pt x="451" y="422"/>
                      <a:pt x="449" y="431"/>
                      <a:pt x="441" y="441"/>
                    </a:cubicBezTo>
                    <a:cubicBezTo>
                      <a:pt x="435" y="448"/>
                      <a:pt x="425" y="458"/>
                      <a:pt x="425" y="465"/>
                    </a:cubicBezTo>
                    <a:cubicBezTo>
                      <a:pt x="424" y="467"/>
                      <a:pt x="427" y="471"/>
                      <a:pt x="427" y="472"/>
                    </a:cubicBezTo>
                    <a:cubicBezTo>
                      <a:pt x="428" y="481"/>
                      <a:pt x="421" y="484"/>
                      <a:pt x="418" y="493"/>
                    </a:cubicBezTo>
                    <a:cubicBezTo>
                      <a:pt x="421" y="496"/>
                      <a:pt x="427" y="495"/>
                      <a:pt x="429" y="498"/>
                    </a:cubicBezTo>
                    <a:cubicBezTo>
                      <a:pt x="433" y="497"/>
                      <a:pt x="436" y="495"/>
                      <a:pt x="441" y="495"/>
                    </a:cubicBezTo>
                    <a:cubicBezTo>
                      <a:pt x="446" y="500"/>
                      <a:pt x="447" y="504"/>
                      <a:pt x="446" y="514"/>
                    </a:cubicBezTo>
                    <a:cubicBezTo>
                      <a:pt x="451" y="521"/>
                      <a:pt x="455" y="514"/>
                      <a:pt x="462" y="512"/>
                    </a:cubicBezTo>
                    <a:cubicBezTo>
                      <a:pt x="476" y="506"/>
                      <a:pt x="489" y="512"/>
                      <a:pt x="501" y="513"/>
                    </a:cubicBezTo>
                    <a:cubicBezTo>
                      <a:pt x="508" y="507"/>
                      <a:pt x="510" y="498"/>
                      <a:pt x="523" y="499"/>
                    </a:cubicBezTo>
                    <a:cubicBezTo>
                      <a:pt x="527" y="491"/>
                      <a:pt x="532" y="485"/>
                      <a:pt x="542" y="483"/>
                    </a:cubicBezTo>
                    <a:cubicBezTo>
                      <a:pt x="543" y="476"/>
                      <a:pt x="538" y="477"/>
                      <a:pt x="538" y="471"/>
                    </a:cubicBezTo>
                    <a:cubicBezTo>
                      <a:pt x="543" y="459"/>
                      <a:pt x="557" y="456"/>
                      <a:pt x="564" y="445"/>
                    </a:cubicBezTo>
                    <a:cubicBezTo>
                      <a:pt x="578" y="441"/>
                      <a:pt x="602" y="440"/>
                      <a:pt x="596" y="421"/>
                    </a:cubicBezTo>
                    <a:cubicBezTo>
                      <a:pt x="602" y="415"/>
                      <a:pt x="607" y="408"/>
                      <a:pt x="615" y="408"/>
                    </a:cubicBezTo>
                    <a:cubicBezTo>
                      <a:pt x="616" y="408"/>
                      <a:pt x="618" y="410"/>
                      <a:pt x="621" y="411"/>
                    </a:cubicBezTo>
                    <a:cubicBezTo>
                      <a:pt x="632" y="413"/>
                      <a:pt x="631" y="419"/>
                      <a:pt x="644" y="418"/>
                    </a:cubicBezTo>
                    <a:cubicBezTo>
                      <a:pt x="645" y="409"/>
                      <a:pt x="656" y="410"/>
                      <a:pt x="664" y="407"/>
                    </a:cubicBezTo>
                    <a:cubicBezTo>
                      <a:pt x="670" y="404"/>
                      <a:pt x="672" y="399"/>
                      <a:pt x="676" y="398"/>
                    </a:cubicBezTo>
                    <a:cubicBezTo>
                      <a:pt x="687" y="398"/>
                      <a:pt x="695" y="409"/>
                      <a:pt x="692" y="422"/>
                    </a:cubicBezTo>
                    <a:cubicBezTo>
                      <a:pt x="703" y="432"/>
                      <a:pt x="715" y="440"/>
                      <a:pt x="723" y="453"/>
                    </a:cubicBezTo>
                    <a:cubicBezTo>
                      <a:pt x="731" y="453"/>
                      <a:pt x="731" y="453"/>
                      <a:pt x="731" y="453"/>
                    </a:cubicBezTo>
                    <a:cubicBezTo>
                      <a:pt x="732" y="462"/>
                      <a:pt x="745" y="458"/>
                      <a:pt x="749" y="464"/>
                    </a:cubicBezTo>
                    <a:cubicBezTo>
                      <a:pt x="748" y="468"/>
                      <a:pt x="750" y="469"/>
                      <a:pt x="751" y="472"/>
                    </a:cubicBezTo>
                    <a:cubicBezTo>
                      <a:pt x="753" y="473"/>
                      <a:pt x="757" y="473"/>
                      <a:pt x="759" y="475"/>
                    </a:cubicBezTo>
                    <a:cubicBezTo>
                      <a:pt x="760" y="481"/>
                      <a:pt x="762" y="487"/>
                      <a:pt x="764" y="491"/>
                    </a:cubicBezTo>
                    <a:cubicBezTo>
                      <a:pt x="760" y="496"/>
                      <a:pt x="760" y="503"/>
                      <a:pt x="753" y="505"/>
                    </a:cubicBezTo>
                    <a:cubicBezTo>
                      <a:pt x="751" y="505"/>
                      <a:pt x="747" y="504"/>
                      <a:pt x="743" y="504"/>
                    </a:cubicBezTo>
                    <a:cubicBezTo>
                      <a:pt x="733" y="505"/>
                      <a:pt x="728" y="509"/>
                      <a:pt x="722" y="503"/>
                    </a:cubicBezTo>
                    <a:cubicBezTo>
                      <a:pt x="718" y="506"/>
                      <a:pt x="716" y="504"/>
                      <a:pt x="710" y="504"/>
                    </a:cubicBezTo>
                    <a:cubicBezTo>
                      <a:pt x="709" y="507"/>
                      <a:pt x="707" y="508"/>
                      <a:pt x="709" y="512"/>
                    </a:cubicBezTo>
                    <a:cubicBezTo>
                      <a:pt x="717" y="512"/>
                      <a:pt x="720" y="521"/>
                      <a:pt x="727" y="524"/>
                    </a:cubicBezTo>
                    <a:cubicBezTo>
                      <a:pt x="729" y="525"/>
                      <a:pt x="732" y="523"/>
                      <a:pt x="734" y="524"/>
                    </a:cubicBezTo>
                    <a:cubicBezTo>
                      <a:pt x="738" y="526"/>
                      <a:pt x="742" y="535"/>
                      <a:pt x="748" y="530"/>
                    </a:cubicBezTo>
                    <a:cubicBezTo>
                      <a:pt x="750" y="523"/>
                      <a:pt x="746" y="512"/>
                      <a:pt x="754" y="510"/>
                    </a:cubicBezTo>
                    <a:cubicBezTo>
                      <a:pt x="768" y="513"/>
                      <a:pt x="768" y="494"/>
                      <a:pt x="780" y="492"/>
                    </a:cubicBezTo>
                    <a:cubicBezTo>
                      <a:pt x="781" y="483"/>
                      <a:pt x="773" y="483"/>
                      <a:pt x="771" y="477"/>
                    </a:cubicBezTo>
                    <a:cubicBezTo>
                      <a:pt x="774" y="474"/>
                      <a:pt x="774" y="468"/>
                      <a:pt x="779" y="467"/>
                    </a:cubicBezTo>
                    <a:cubicBezTo>
                      <a:pt x="788" y="467"/>
                      <a:pt x="791" y="482"/>
                      <a:pt x="800" y="475"/>
                    </a:cubicBezTo>
                    <a:cubicBezTo>
                      <a:pt x="796" y="458"/>
                      <a:pt x="776" y="458"/>
                      <a:pt x="764" y="449"/>
                    </a:cubicBezTo>
                    <a:cubicBezTo>
                      <a:pt x="766" y="447"/>
                      <a:pt x="768" y="446"/>
                      <a:pt x="767" y="442"/>
                    </a:cubicBezTo>
                    <a:cubicBezTo>
                      <a:pt x="757" y="440"/>
                      <a:pt x="749" y="439"/>
                      <a:pt x="743" y="433"/>
                    </a:cubicBezTo>
                    <a:cubicBezTo>
                      <a:pt x="739" y="428"/>
                      <a:pt x="739" y="420"/>
                      <a:pt x="736" y="414"/>
                    </a:cubicBezTo>
                    <a:cubicBezTo>
                      <a:pt x="731" y="406"/>
                      <a:pt x="720" y="405"/>
                      <a:pt x="720" y="395"/>
                    </a:cubicBezTo>
                    <a:cubicBezTo>
                      <a:pt x="724" y="394"/>
                      <a:pt x="725" y="389"/>
                      <a:pt x="722" y="386"/>
                    </a:cubicBezTo>
                    <a:cubicBezTo>
                      <a:pt x="726" y="383"/>
                      <a:pt x="734" y="378"/>
                      <a:pt x="740" y="381"/>
                    </a:cubicBezTo>
                    <a:cubicBezTo>
                      <a:pt x="740" y="386"/>
                      <a:pt x="736" y="388"/>
                      <a:pt x="738" y="394"/>
                    </a:cubicBezTo>
                    <a:cubicBezTo>
                      <a:pt x="744" y="394"/>
                      <a:pt x="742" y="388"/>
                      <a:pt x="748" y="390"/>
                    </a:cubicBezTo>
                    <a:cubicBezTo>
                      <a:pt x="751" y="402"/>
                      <a:pt x="761" y="406"/>
                      <a:pt x="765" y="417"/>
                    </a:cubicBezTo>
                    <a:cubicBezTo>
                      <a:pt x="770" y="416"/>
                      <a:pt x="773" y="418"/>
                      <a:pt x="777" y="418"/>
                    </a:cubicBezTo>
                    <a:cubicBezTo>
                      <a:pt x="778" y="420"/>
                      <a:pt x="778" y="423"/>
                      <a:pt x="780" y="424"/>
                    </a:cubicBezTo>
                    <a:cubicBezTo>
                      <a:pt x="795" y="428"/>
                      <a:pt x="801" y="441"/>
                      <a:pt x="814" y="446"/>
                    </a:cubicBezTo>
                    <a:cubicBezTo>
                      <a:pt x="813" y="455"/>
                      <a:pt x="811" y="463"/>
                      <a:pt x="809" y="469"/>
                    </a:cubicBezTo>
                    <a:cubicBezTo>
                      <a:pt x="811" y="473"/>
                      <a:pt x="818" y="473"/>
                      <a:pt x="817" y="481"/>
                    </a:cubicBezTo>
                    <a:cubicBezTo>
                      <a:pt x="827" y="485"/>
                      <a:pt x="831" y="496"/>
                      <a:pt x="838" y="503"/>
                    </a:cubicBezTo>
                    <a:cubicBezTo>
                      <a:pt x="841" y="504"/>
                      <a:pt x="847" y="501"/>
                      <a:pt x="847" y="505"/>
                    </a:cubicBezTo>
                    <a:cubicBezTo>
                      <a:pt x="845" y="507"/>
                      <a:pt x="840" y="506"/>
                      <a:pt x="839" y="510"/>
                    </a:cubicBezTo>
                    <a:cubicBezTo>
                      <a:pt x="843" y="516"/>
                      <a:pt x="846" y="518"/>
                      <a:pt x="844" y="529"/>
                    </a:cubicBezTo>
                    <a:cubicBezTo>
                      <a:pt x="848" y="531"/>
                      <a:pt x="851" y="529"/>
                      <a:pt x="856" y="529"/>
                    </a:cubicBezTo>
                    <a:cubicBezTo>
                      <a:pt x="856" y="531"/>
                      <a:pt x="857" y="532"/>
                      <a:pt x="858" y="535"/>
                    </a:cubicBezTo>
                    <a:cubicBezTo>
                      <a:pt x="863" y="530"/>
                      <a:pt x="865" y="538"/>
                      <a:pt x="870" y="536"/>
                    </a:cubicBezTo>
                    <a:cubicBezTo>
                      <a:pt x="870" y="528"/>
                      <a:pt x="864" y="521"/>
                      <a:pt x="864" y="516"/>
                    </a:cubicBezTo>
                    <a:cubicBezTo>
                      <a:pt x="869" y="516"/>
                      <a:pt x="868" y="521"/>
                      <a:pt x="874" y="519"/>
                    </a:cubicBezTo>
                    <a:cubicBezTo>
                      <a:pt x="873" y="511"/>
                      <a:pt x="857" y="510"/>
                      <a:pt x="852" y="503"/>
                    </a:cubicBezTo>
                    <a:cubicBezTo>
                      <a:pt x="863" y="501"/>
                      <a:pt x="870" y="511"/>
                      <a:pt x="881" y="513"/>
                    </a:cubicBezTo>
                    <a:cubicBezTo>
                      <a:pt x="883" y="510"/>
                      <a:pt x="881" y="506"/>
                      <a:pt x="880" y="504"/>
                    </a:cubicBezTo>
                    <a:cubicBezTo>
                      <a:pt x="883" y="503"/>
                      <a:pt x="886" y="502"/>
                      <a:pt x="885" y="496"/>
                    </a:cubicBezTo>
                    <a:cubicBezTo>
                      <a:pt x="881" y="496"/>
                      <a:pt x="876" y="496"/>
                      <a:pt x="873" y="493"/>
                    </a:cubicBezTo>
                    <a:cubicBezTo>
                      <a:pt x="867" y="489"/>
                      <a:pt x="860" y="474"/>
                      <a:pt x="858" y="467"/>
                    </a:cubicBezTo>
                    <a:cubicBezTo>
                      <a:pt x="864" y="469"/>
                      <a:pt x="866" y="474"/>
                      <a:pt x="872" y="476"/>
                    </a:cubicBezTo>
                    <a:cubicBezTo>
                      <a:pt x="878" y="473"/>
                      <a:pt x="872" y="463"/>
                      <a:pt x="880" y="461"/>
                    </a:cubicBezTo>
                    <a:cubicBezTo>
                      <a:pt x="884" y="461"/>
                      <a:pt x="884" y="464"/>
                      <a:pt x="887" y="465"/>
                    </a:cubicBezTo>
                    <a:cubicBezTo>
                      <a:pt x="891" y="463"/>
                      <a:pt x="891" y="459"/>
                      <a:pt x="895" y="459"/>
                    </a:cubicBezTo>
                    <a:cubicBezTo>
                      <a:pt x="900" y="461"/>
                      <a:pt x="908" y="461"/>
                      <a:pt x="908" y="467"/>
                    </a:cubicBezTo>
                    <a:cubicBezTo>
                      <a:pt x="906" y="469"/>
                      <a:pt x="900" y="468"/>
                      <a:pt x="902" y="473"/>
                    </a:cubicBezTo>
                    <a:cubicBezTo>
                      <a:pt x="906" y="477"/>
                      <a:pt x="907" y="470"/>
                      <a:pt x="911" y="470"/>
                    </a:cubicBezTo>
                    <a:cubicBezTo>
                      <a:pt x="910" y="479"/>
                      <a:pt x="910" y="484"/>
                      <a:pt x="906" y="490"/>
                    </a:cubicBezTo>
                    <a:cubicBezTo>
                      <a:pt x="910" y="490"/>
                      <a:pt x="912" y="492"/>
                      <a:pt x="916" y="492"/>
                    </a:cubicBezTo>
                    <a:cubicBezTo>
                      <a:pt x="920" y="487"/>
                      <a:pt x="914" y="487"/>
                      <a:pt x="912" y="484"/>
                    </a:cubicBezTo>
                    <a:cubicBezTo>
                      <a:pt x="922" y="483"/>
                      <a:pt x="922" y="498"/>
                      <a:pt x="923" y="502"/>
                    </a:cubicBezTo>
                    <a:cubicBezTo>
                      <a:pt x="919" y="497"/>
                      <a:pt x="915" y="497"/>
                      <a:pt x="907" y="498"/>
                    </a:cubicBezTo>
                    <a:cubicBezTo>
                      <a:pt x="907" y="504"/>
                      <a:pt x="907" y="504"/>
                      <a:pt x="907" y="504"/>
                    </a:cubicBezTo>
                    <a:cubicBezTo>
                      <a:pt x="918" y="505"/>
                      <a:pt x="933" y="506"/>
                      <a:pt x="930" y="519"/>
                    </a:cubicBezTo>
                    <a:cubicBezTo>
                      <a:pt x="936" y="523"/>
                      <a:pt x="943" y="525"/>
                      <a:pt x="946" y="531"/>
                    </a:cubicBezTo>
                    <a:cubicBezTo>
                      <a:pt x="957" y="529"/>
                      <a:pt x="965" y="543"/>
                      <a:pt x="980" y="537"/>
                    </a:cubicBezTo>
                    <a:cubicBezTo>
                      <a:pt x="978" y="524"/>
                      <a:pt x="995" y="524"/>
                      <a:pt x="1003" y="530"/>
                    </a:cubicBezTo>
                    <a:cubicBezTo>
                      <a:pt x="1006" y="532"/>
                      <a:pt x="1006" y="537"/>
                      <a:pt x="1010" y="539"/>
                    </a:cubicBezTo>
                    <a:cubicBezTo>
                      <a:pt x="1030" y="545"/>
                      <a:pt x="1038" y="516"/>
                      <a:pt x="1055" y="528"/>
                    </a:cubicBezTo>
                    <a:cubicBezTo>
                      <a:pt x="1059" y="527"/>
                      <a:pt x="1058" y="522"/>
                      <a:pt x="1063" y="522"/>
                    </a:cubicBezTo>
                    <a:cubicBezTo>
                      <a:pt x="1064" y="533"/>
                      <a:pt x="1056" y="553"/>
                      <a:pt x="1068" y="561"/>
                    </a:cubicBezTo>
                    <a:cubicBezTo>
                      <a:pt x="1054" y="576"/>
                      <a:pt x="1068" y="603"/>
                      <a:pt x="1059" y="616"/>
                    </a:cubicBezTo>
                    <a:cubicBezTo>
                      <a:pt x="1054" y="616"/>
                      <a:pt x="1054" y="616"/>
                      <a:pt x="1054" y="616"/>
                    </a:cubicBezTo>
                    <a:cubicBezTo>
                      <a:pt x="1052" y="630"/>
                      <a:pt x="1039" y="623"/>
                      <a:pt x="1027" y="625"/>
                    </a:cubicBezTo>
                    <a:cubicBezTo>
                      <a:pt x="1022" y="616"/>
                      <a:pt x="1015" y="621"/>
                      <a:pt x="1005" y="622"/>
                    </a:cubicBezTo>
                    <a:cubicBezTo>
                      <a:pt x="1002" y="622"/>
                      <a:pt x="1000" y="621"/>
                      <a:pt x="999" y="621"/>
                    </a:cubicBezTo>
                    <a:cubicBezTo>
                      <a:pt x="990" y="623"/>
                      <a:pt x="983" y="633"/>
                      <a:pt x="977" y="634"/>
                    </a:cubicBezTo>
                    <a:cubicBezTo>
                      <a:pt x="970" y="628"/>
                      <a:pt x="960" y="632"/>
                      <a:pt x="952" y="630"/>
                    </a:cubicBezTo>
                    <a:cubicBezTo>
                      <a:pt x="949" y="629"/>
                      <a:pt x="947" y="626"/>
                      <a:pt x="944" y="625"/>
                    </a:cubicBezTo>
                    <a:cubicBezTo>
                      <a:pt x="942" y="624"/>
                      <a:pt x="938" y="626"/>
                      <a:pt x="934" y="625"/>
                    </a:cubicBezTo>
                    <a:cubicBezTo>
                      <a:pt x="925" y="624"/>
                      <a:pt x="920" y="619"/>
                      <a:pt x="913" y="624"/>
                    </a:cubicBezTo>
                    <a:cubicBezTo>
                      <a:pt x="911" y="622"/>
                      <a:pt x="908" y="621"/>
                      <a:pt x="908" y="616"/>
                    </a:cubicBezTo>
                    <a:cubicBezTo>
                      <a:pt x="895" y="618"/>
                      <a:pt x="893" y="610"/>
                      <a:pt x="879" y="612"/>
                    </a:cubicBezTo>
                    <a:cubicBezTo>
                      <a:pt x="875" y="611"/>
                      <a:pt x="874" y="606"/>
                      <a:pt x="872" y="603"/>
                    </a:cubicBezTo>
                    <a:cubicBezTo>
                      <a:pt x="866" y="605"/>
                      <a:pt x="862" y="600"/>
                      <a:pt x="857" y="600"/>
                    </a:cubicBezTo>
                    <a:cubicBezTo>
                      <a:pt x="850" y="599"/>
                      <a:pt x="847" y="602"/>
                      <a:pt x="843" y="603"/>
                    </a:cubicBezTo>
                    <a:cubicBezTo>
                      <a:pt x="839" y="604"/>
                      <a:pt x="834" y="602"/>
                      <a:pt x="834" y="603"/>
                    </a:cubicBezTo>
                    <a:cubicBezTo>
                      <a:pt x="831" y="604"/>
                      <a:pt x="822" y="612"/>
                      <a:pt x="821" y="615"/>
                    </a:cubicBezTo>
                    <a:cubicBezTo>
                      <a:pt x="819" y="622"/>
                      <a:pt x="827" y="628"/>
                      <a:pt x="826" y="635"/>
                    </a:cubicBezTo>
                    <a:cubicBezTo>
                      <a:pt x="825" y="641"/>
                      <a:pt x="818" y="646"/>
                      <a:pt x="813" y="647"/>
                    </a:cubicBezTo>
                    <a:cubicBezTo>
                      <a:pt x="803" y="649"/>
                      <a:pt x="802" y="644"/>
                      <a:pt x="797" y="640"/>
                    </a:cubicBezTo>
                    <a:cubicBezTo>
                      <a:pt x="792" y="636"/>
                      <a:pt x="782" y="631"/>
                      <a:pt x="778" y="630"/>
                    </a:cubicBezTo>
                    <a:cubicBezTo>
                      <a:pt x="768" y="628"/>
                      <a:pt x="760" y="632"/>
                      <a:pt x="754" y="628"/>
                    </a:cubicBezTo>
                    <a:cubicBezTo>
                      <a:pt x="748" y="624"/>
                      <a:pt x="751" y="613"/>
                      <a:pt x="744" y="608"/>
                    </a:cubicBezTo>
                    <a:cubicBezTo>
                      <a:pt x="743" y="606"/>
                      <a:pt x="738" y="606"/>
                      <a:pt x="735" y="605"/>
                    </a:cubicBezTo>
                    <a:cubicBezTo>
                      <a:pt x="731" y="603"/>
                      <a:pt x="729" y="600"/>
                      <a:pt x="727" y="599"/>
                    </a:cubicBezTo>
                    <a:cubicBezTo>
                      <a:pt x="718" y="596"/>
                      <a:pt x="709" y="601"/>
                      <a:pt x="701" y="599"/>
                    </a:cubicBezTo>
                    <a:cubicBezTo>
                      <a:pt x="693" y="597"/>
                      <a:pt x="691" y="590"/>
                      <a:pt x="683" y="588"/>
                    </a:cubicBezTo>
                    <a:cubicBezTo>
                      <a:pt x="682" y="586"/>
                      <a:pt x="681" y="584"/>
                      <a:pt x="680" y="582"/>
                    </a:cubicBezTo>
                    <a:cubicBezTo>
                      <a:pt x="672" y="582"/>
                      <a:pt x="667" y="579"/>
                      <a:pt x="666" y="573"/>
                    </a:cubicBezTo>
                    <a:cubicBezTo>
                      <a:pt x="673" y="563"/>
                      <a:pt x="687" y="562"/>
                      <a:pt x="685" y="550"/>
                    </a:cubicBezTo>
                    <a:cubicBezTo>
                      <a:pt x="684" y="546"/>
                      <a:pt x="677" y="544"/>
                      <a:pt x="677" y="539"/>
                    </a:cubicBezTo>
                    <a:cubicBezTo>
                      <a:pt x="676" y="531"/>
                      <a:pt x="690" y="530"/>
                      <a:pt x="687" y="521"/>
                    </a:cubicBezTo>
                    <a:cubicBezTo>
                      <a:pt x="680" y="521"/>
                      <a:pt x="678" y="529"/>
                      <a:pt x="673" y="527"/>
                    </a:cubicBezTo>
                    <a:cubicBezTo>
                      <a:pt x="672" y="522"/>
                      <a:pt x="677" y="521"/>
                      <a:pt x="674" y="516"/>
                    </a:cubicBezTo>
                    <a:cubicBezTo>
                      <a:pt x="663" y="512"/>
                      <a:pt x="646" y="528"/>
                      <a:pt x="635" y="516"/>
                    </a:cubicBezTo>
                    <a:cubicBezTo>
                      <a:pt x="631" y="521"/>
                      <a:pt x="623" y="519"/>
                      <a:pt x="619" y="515"/>
                    </a:cubicBezTo>
                    <a:cubicBezTo>
                      <a:pt x="615" y="521"/>
                      <a:pt x="608" y="518"/>
                      <a:pt x="602" y="522"/>
                    </a:cubicBezTo>
                    <a:cubicBezTo>
                      <a:pt x="590" y="516"/>
                      <a:pt x="573" y="518"/>
                      <a:pt x="559" y="518"/>
                    </a:cubicBezTo>
                    <a:cubicBezTo>
                      <a:pt x="545" y="519"/>
                      <a:pt x="529" y="519"/>
                      <a:pt x="523" y="529"/>
                    </a:cubicBezTo>
                    <a:cubicBezTo>
                      <a:pt x="505" y="526"/>
                      <a:pt x="499" y="548"/>
                      <a:pt x="484" y="534"/>
                    </a:cubicBezTo>
                    <a:cubicBezTo>
                      <a:pt x="475" y="537"/>
                      <a:pt x="470" y="529"/>
                      <a:pt x="462" y="534"/>
                    </a:cubicBezTo>
                    <a:cubicBezTo>
                      <a:pt x="457" y="531"/>
                      <a:pt x="455" y="526"/>
                      <a:pt x="452" y="520"/>
                    </a:cubicBezTo>
                    <a:cubicBezTo>
                      <a:pt x="446" y="520"/>
                      <a:pt x="446" y="520"/>
                      <a:pt x="446" y="520"/>
                    </a:cubicBezTo>
                    <a:cubicBezTo>
                      <a:pt x="436" y="536"/>
                      <a:pt x="428" y="552"/>
                      <a:pt x="406" y="555"/>
                    </a:cubicBezTo>
                    <a:cubicBezTo>
                      <a:pt x="394" y="554"/>
                      <a:pt x="392" y="564"/>
                      <a:pt x="383" y="567"/>
                    </a:cubicBezTo>
                    <a:cubicBezTo>
                      <a:pt x="382" y="577"/>
                      <a:pt x="373" y="580"/>
                      <a:pt x="369" y="587"/>
                    </a:cubicBezTo>
                    <a:cubicBezTo>
                      <a:pt x="370" y="593"/>
                      <a:pt x="367" y="596"/>
                      <a:pt x="365" y="598"/>
                    </a:cubicBezTo>
                    <a:cubicBezTo>
                      <a:pt x="367" y="603"/>
                      <a:pt x="365" y="608"/>
                      <a:pt x="363" y="611"/>
                    </a:cubicBezTo>
                    <a:cubicBezTo>
                      <a:pt x="353" y="614"/>
                      <a:pt x="353" y="626"/>
                      <a:pt x="340" y="626"/>
                    </a:cubicBezTo>
                    <a:cubicBezTo>
                      <a:pt x="336" y="635"/>
                      <a:pt x="323" y="638"/>
                      <a:pt x="311" y="636"/>
                    </a:cubicBezTo>
                    <a:cubicBezTo>
                      <a:pt x="303" y="642"/>
                      <a:pt x="302" y="655"/>
                      <a:pt x="292" y="659"/>
                    </a:cubicBezTo>
                    <a:cubicBezTo>
                      <a:pt x="287" y="658"/>
                      <a:pt x="286" y="658"/>
                      <a:pt x="282" y="659"/>
                    </a:cubicBezTo>
                    <a:cubicBezTo>
                      <a:pt x="282" y="667"/>
                      <a:pt x="277" y="670"/>
                      <a:pt x="273" y="674"/>
                    </a:cubicBezTo>
                    <a:cubicBezTo>
                      <a:pt x="273" y="684"/>
                      <a:pt x="273" y="684"/>
                      <a:pt x="273" y="684"/>
                    </a:cubicBezTo>
                    <a:cubicBezTo>
                      <a:pt x="267" y="688"/>
                      <a:pt x="263" y="695"/>
                      <a:pt x="255" y="696"/>
                    </a:cubicBezTo>
                    <a:cubicBezTo>
                      <a:pt x="252" y="705"/>
                      <a:pt x="246" y="711"/>
                      <a:pt x="242" y="719"/>
                    </a:cubicBezTo>
                    <a:cubicBezTo>
                      <a:pt x="233" y="723"/>
                      <a:pt x="230" y="729"/>
                      <a:pt x="230" y="738"/>
                    </a:cubicBezTo>
                    <a:cubicBezTo>
                      <a:pt x="229" y="745"/>
                      <a:pt x="233" y="751"/>
                      <a:pt x="234" y="755"/>
                    </a:cubicBezTo>
                    <a:cubicBezTo>
                      <a:pt x="234" y="761"/>
                      <a:pt x="229" y="767"/>
                      <a:pt x="228" y="773"/>
                    </a:cubicBezTo>
                    <a:cubicBezTo>
                      <a:pt x="227" y="779"/>
                      <a:pt x="230" y="785"/>
                      <a:pt x="230" y="791"/>
                    </a:cubicBezTo>
                    <a:cubicBezTo>
                      <a:pt x="228" y="807"/>
                      <a:pt x="214" y="817"/>
                      <a:pt x="215" y="834"/>
                    </a:cubicBezTo>
                    <a:cubicBezTo>
                      <a:pt x="213" y="838"/>
                      <a:pt x="204" y="841"/>
                      <a:pt x="203" y="848"/>
                    </a:cubicBezTo>
                    <a:cubicBezTo>
                      <a:pt x="202" y="853"/>
                      <a:pt x="209" y="862"/>
                      <a:pt x="208" y="872"/>
                    </a:cubicBezTo>
                    <a:cubicBezTo>
                      <a:pt x="207" y="878"/>
                      <a:pt x="202" y="883"/>
                      <a:pt x="203" y="887"/>
                    </a:cubicBezTo>
                    <a:cubicBezTo>
                      <a:pt x="203" y="892"/>
                      <a:pt x="208" y="895"/>
                      <a:pt x="210" y="897"/>
                    </a:cubicBezTo>
                    <a:cubicBezTo>
                      <a:pt x="209" y="899"/>
                      <a:pt x="209" y="901"/>
                      <a:pt x="210" y="903"/>
                    </a:cubicBezTo>
                    <a:cubicBezTo>
                      <a:pt x="212" y="905"/>
                      <a:pt x="215" y="902"/>
                      <a:pt x="217" y="905"/>
                    </a:cubicBezTo>
                    <a:cubicBezTo>
                      <a:pt x="217" y="917"/>
                      <a:pt x="222" y="924"/>
                      <a:pt x="228" y="929"/>
                    </a:cubicBezTo>
                    <a:cubicBezTo>
                      <a:pt x="228" y="943"/>
                      <a:pt x="249" y="953"/>
                      <a:pt x="242" y="971"/>
                    </a:cubicBezTo>
                    <a:cubicBezTo>
                      <a:pt x="246" y="980"/>
                      <a:pt x="248" y="990"/>
                      <a:pt x="253" y="997"/>
                    </a:cubicBezTo>
                    <a:cubicBezTo>
                      <a:pt x="255" y="999"/>
                      <a:pt x="258" y="999"/>
                      <a:pt x="259" y="1000"/>
                    </a:cubicBezTo>
                    <a:cubicBezTo>
                      <a:pt x="265" y="1005"/>
                      <a:pt x="269" y="1015"/>
                      <a:pt x="276" y="1021"/>
                    </a:cubicBezTo>
                    <a:cubicBezTo>
                      <a:pt x="279" y="1024"/>
                      <a:pt x="281" y="1024"/>
                      <a:pt x="283" y="1027"/>
                    </a:cubicBezTo>
                    <a:cubicBezTo>
                      <a:pt x="287" y="1032"/>
                      <a:pt x="289" y="1039"/>
                      <a:pt x="293" y="1044"/>
                    </a:cubicBezTo>
                    <a:cubicBezTo>
                      <a:pt x="297" y="1048"/>
                      <a:pt x="304" y="1051"/>
                      <a:pt x="308" y="1055"/>
                    </a:cubicBezTo>
                    <a:cubicBezTo>
                      <a:pt x="312" y="1058"/>
                      <a:pt x="314" y="1062"/>
                      <a:pt x="317" y="1065"/>
                    </a:cubicBezTo>
                    <a:cubicBezTo>
                      <a:pt x="325" y="1070"/>
                      <a:pt x="331" y="1063"/>
                      <a:pt x="343" y="1062"/>
                    </a:cubicBezTo>
                    <a:cubicBezTo>
                      <a:pt x="350" y="1061"/>
                      <a:pt x="357" y="1063"/>
                      <a:pt x="363" y="1064"/>
                    </a:cubicBezTo>
                    <a:cubicBezTo>
                      <a:pt x="374" y="1064"/>
                      <a:pt x="378" y="1062"/>
                      <a:pt x="384" y="1068"/>
                    </a:cubicBezTo>
                    <a:cubicBezTo>
                      <a:pt x="387" y="1069"/>
                      <a:pt x="389" y="1068"/>
                      <a:pt x="391" y="1067"/>
                    </a:cubicBezTo>
                    <a:cubicBezTo>
                      <a:pt x="394" y="1075"/>
                      <a:pt x="405" y="1075"/>
                      <a:pt x="409" y="1082"/>
                    </a:cubicBezTo>
                    <a:cubicBezTo>
                      <a:pt x="425" y="1078"/>
                      <a:pt x="440" y="1078"/>
                      <a:pt x="452" y="1070"/>
                    </a:cubicBezTo>
                    <a:cubicBezTo>
                      <a:pt x="460" y="1078"/>
                      <a:pt x="467" y="1068"/>
                      <a:pt x="474" y="1067"/>
                    </a:cubicBezTo>
                    <a:cubicBezTo>
                      <a:pt x="477" y="1067"/>
                      <a:pt x="481" y="1070"/>
                      <a:pt x="486" y="1069"/>
                    </a:cubicBezTo>
                    <a:cubicBezTo>
                      <a:pt x="489" y="1069"/>
                      <a:pt x="491" y="1067"/>
                      <a:pt x="493" y="1067"/>
                    </a:cubicBezTo>
                    <a:cubicBezTo>
                      <a:pt x="496" y="1068"/>
                      <a:pt x="498" y="1071"/>
                      <a:pt x="501" y="1071"/>
                    </a:cubicBezTo>
                    <a:cubicBezTo>
                      <a:pt x="504" y="1072"/>
                      <a:pt x="507" y="1070"/>
                      <a:pt x="509" y="1069"/>
                    </a:cubicBezTo>
                    <a:cubicBezTo>
                      <a:pt x="525" y="1069"/>
                      <a:pt x="539" y="1084"/>
                      <a:pt x="543" y="1095"/>
                    </a:cubicBezTo>
                    <a:cubicBezTo>
                      <a:pt x="547" y="1108"/>
                      <a:pt x="548" y="1115"/>
                      <a:pt x="568" y="1113"/>
                    </a:cubicBezTo>
                    <a:cubicBezTo>
                      <a:pt x="569" y="1112"/>
                      <a:pt x="568" y="1109"/>
                      <a:pt x="571" y="1110"/>
                    </a:cubicBezTo>
                    <a:cubicBezTo>
                      <a:pt x="580" y="1109"/>
                      <a:pt x="585" y="1116"/>
                      <a:pt x="592" y="1115"/>
                    </a:cubicBezTo>
                    <a:cubicBezTo>
                      <a:pt x="597" y="1115"/>
                      <a:pt x="604" y="1108"/>
                      <a:pt x="609" y="1115"/>
                    </a:cubicBezTo>
                    <a:cubicBezTo>
                      <a:pt x="610" y="1128"/>
                      <a:pt x="627" y="1131"/>
                      <a:pt x="629" y="1141"/>
                    </a:cubicBezTo>
                    <a:cubicBezTo>
                      <a:pt x="631" y="1149"/>
                      <a:pt x="623" y="1151"/>
                      <a:pt x="625" y="1162"/>
                    </a:cubicBezTo>
                    <a:cubicBezTo>
                      <a:pt x="623" y="1165"/>
                      <a:pt x="619" y="1166"/>
                      <a:pt x="617" y="1169"/>
                    </a:cubicBezTo>
                    <a:cubicBezTo>
                      <a:pt x="618" y="1175"/>
                      <a:pt x="623" y="1177"/>
                      <a:pt x="623" y="1184"/>
                    </a:cubicBezTo>
                    <a:cubicBezTo>
                      <a:pt x="622" y="1185"/>
                      <a:pt x="619" y="1184"/>
                      <a:pt x="618" y="1186"/>
                    </a:cubicBezTo>
                    <a:cubicBezTo>
                      <a:pt x="619" y="1196"/>
                      <a:pt x="616" y="1203"/>
                      <a:pt x="607" y="1203"/>
                    </a:cubicBezTo>
                    <a:cubicBezTo>
                      <a:pt x="608" y="1210"/>
                      <a:pt x="613" y="1213"/>
                      <a:pt x="618" y="1216"/>
                    </a:cubicBezTo>
                    <a:cubicBezTo>
                      <a:pt x="619" y="1219"/>
                      <a:pt x="617" y="1219"/>
                      <a:pt x="618" y="1222"/>
                    </a:cubicBezTo>
                    <a:cubicBezTo>
                      <a:pt x="622" y="1224"/>
                      <a:pt x="625" y="1227"/>
                      <a:pt x="626" y="1233"/>
                    </a:cubicBezTo>
                    <a:cubicBezTo>
                      <a:pt x="633" y="1233"/>
                      <a:pt x="632" y="1237"/>
                      <a:pt x="635" y="1240"/>
                    </a:cubicBezTo>
                    <a:cubicBezTo>
                      <a:pt x="637" y="1243"/>
                      <a:pt x="642" y="1244"/>
                      <a:pt x="643" y="1246"/>
                    </a:cubicBezTo>
                    <a:cubicBezTo>
                      <a:pt x="646" y="1249"/>
                      <a:pt x="646" y="1252"/>
                      <a:pt x="648" y="1255"/>
                    </a:cubicBezTo>
                    <a:cubicBezTo>
                      <a:pt x="653" y="1260"/>
                      <a:pt x="661" y="1262"/>
                      <a:pt x="666" y="1267"/>
                    </a:cubicBezTo>
                    <a:cubicBezTo>
                      <a:pt x="673" y="1274"/>
                      <a:pt x="674" y="1284"/>
                      <a:pt x="681" y="1291"/>
                    </a:cubicBezTo>
                    <a:cubicBezTo>
                      <a:pt x="681" y="1294"/>
                      <a:pt x="678" y="1293"/>
                      <a:pt x="679" y="1297"/>
                    </a:cubicBezTo>
                    <a:cubicBezTo>
                      <a:pt x="682" y="1301"/>
                      <a:pt x="688" y="1303"/>
                      <a:pt x="688" y="1311"/>
                    </a:cubicBezTo>
                    <a:cubicBezTo>
                      <a:pt x="693" y="1317"/>
                      <a:pt x="701" y="1320"/>
                      <a:pt x="700" y="1331"/>
                    </a:cubicBezTo>
                    <a:cubicBezTo>
                      <a:pt x="699" y="1335"/>
                      <a:pt x="695" y="1335"/>
                      <a:pt x="694" y="1339"/>
                    </a:cubicBezTo>
                    <a:cubicBezTo>
                      <a:pt x="696" y="1352"/>
                      <a:pt x="713" y="1360"/>
                      <a:pt x="712" y="1373"/>
                    </a:cubicBezTo>
                    <a:cubicBezTo>
                      <a:pt x="711" y="1378"/>
                      <a:pt x="705" y="1379"/>
                      <a:pt x="707" y="1385"/>
                    </a:cubicBezTo>
                    <a:cubicBezTo>
                      <a:pt x="697" y="1384"/>
                      <a:pt x="698" y="1394"/>
                      <a:pt x="689" y="1393"/>
                    </a:cubicBezTo>
                    <a:cubicBezTo>
                      <a:pt x="689" y="1403"/>
                      <a:pt x="684" y="1405"/>
                      <a:pt x="687" y="1415"/>
                    </a:cubicBezTo>
                    <a:cubicBezTo>
                      <a:pt x="680" y="1417"/>
                      <a:pt x="683" y="1423"/>
                      <a:pt x="677" y="1427"/>
                    </a:cubicBezTo>
                    <a:cubicBezTo>
                      <a:pt x="679" y="1436"/>
                      <a:pt x="676" y="1443"/>
                      <a:pt x="679" y="1451"/>
                    </a:cubicBezTo>
                    <a:cubicBezTo>
                      <a:pt x="683" y="1459"/>
                      <a:pt x="695" y="1464"/>
                      <a:pt x="704" y="1475"/>
                    </a:cubicBezTo>
                    <a:cubicBezTo>
                      <a:pt x="706" y="1477"/>
                      <a:pt x="706" y="1479"/>
                      <a:pt x="708" y="1481"/>
                    </a:cubicBezTo>
                    <a:cubicBezTo>
                      <a:pt x="712" y="1487"/>
                      <a:pt x="718" y="1489"/>
                      <a:pt x="721" y="1493"/>
                    </a:cubicBezTo>
                    <a:cubicBezTo>
                      <a:pt x="722" y="1494"/>
                      <a:pt x="721" y="1496"/>
                      <a:pt x="722" y="1497"/>
                    </a:cubicBezTo>
                    <a:cubicBezTo>
                      <a:pt x="726" y="1500"/>
                      <a:pt x="731" y="1499"/>
                      <a:pt x="733" y="1503"/>
                    </a:cubicBezTo>
                    <a:cubicBezTo>
                      <a:pt x="735" y="1508"/>
                      <a:pt x="733" y="1515"/>
                      <a:pt x="735" y="1521"/>
                    </a:cubicBezTo>
                    <a:cubicBezTo>
                      <a:pt x="736" y="1524"/>
                      <a:pt x="740" y="1527"/>
                      <a:pt x="741" y="1529"/>
                    </a:cubicBezTo>
                    <a:cubicBezTo>
                      <a:pt x="742" y="1530"/>
                      <a:pt x="740" y="1533"/>
                      <a:pt x="740" y="1534"/>
                    </a:cubicBezTo>
                    <a:cubicBezTo>
                      <a:pt x="741" y="1535"/>
                      <a:pt x="744" y="1541"/>
                      <a:pt x="744" y="1542"/>
                    </a:cubicBezTo>
                    <a:cubicBezTo>
                      <a:pt x="746" y="1545"/>
                      <a:pt x="751" y="1550"/>
                      <a:pt x="753" y="1552"/>
                    </a:cubicBezTo>
                    <a:cubicBezTo>
                      <a:pt x="762" y="1563"/>
                      <a:pt x="783" y="1564"/>
                      <a:pt x="783" y="1578"/>
                    </a:cubicBezTo>
                    <a:cubicBezTo>
                      <a:pt x="788" y="1583"/>
                      <a:pt x="799" y="1582"/>
                      <a:pt x="800" y="1592"/>
                    </a:cubicBezTo>
                    <a:cubicBezTo>
                      <a:pt x="800" y="1594"/>
                      <a:pt x="797" y="1594"/>
                      <a:pt x="794" y="1594"/>
                    </a:cubicBezTo>
                    <a:cubicBezTo>
                      <a:pt x="794" y="1599"/>
                      <a:pt x="800" y="1599"/>
                      <a:pt x="801" y="1604"/>
                    </a:cubicBezTo>
                    <a:cubicBezTo>
                      <a:pt x="808" y="1602"/>
                      <a:pt x="813" y="1607"/>
                      <a:pt x="820" y="1608"/>
                    </a:cubicBezTo>
                    <a:cubicBezTo>
                      <a:pt x="833" y="1609"/>
                      <a:pt x="848" y="1604"/>
                      <a:pt x="860" y="1603"/>
                    </a:cubicBezTo>
                    <a:cubicBezTo>
                      <a:pt x="881" y="1601"/>
                      <a:pt x="902" y="1604"/>
                      <a:pt x="921" y="1600"/>
                    </a:cubicBezTo>
                    <a:cubicBezTo>
                      <a:pt x="940" y="1597"/>
                      <a:pt x="954" y="1584"/>
                      <a:pt x="970" y="1580"/>
                    </a:cubicBezTo>
                    <a:cubicBezTo>
                      <a:pt x="984" y="1576"/>
                      <a:pt x="990" y="1567"/>
                      <a:pt x="1000" y="1562"/>
                    </a:cubicBezTo>
                    <a:cubicBezTo>
                      <a:pt x="1004" y="1559"/>
                      <a:pt x="1011" y="1559"/>
                      <a:pt x="1016" y="1556"/>
                    </a:cubicBezTo>
                    <a:cubicBezTo>
                      <a:pt x="1024" y="1552"/>
                      <a:pt x="1029" y="1542"/>
                      <a:pt x="1033" y="1535"/>
                    </a:cubicBezTo>
                    <a:cubicBezTo>
                      <a:pt x="1034" y="1532"/>
                      <a:pt x="1029" y="1534"/>
                      <a:pt x="1030" y="1530"/>
                    </a:cubicBezTo>
                    <a:cubicBezTo>
                      <a:pt x="1046" y="1521"/>
                      <a:pt x="1066" y="1516"/>
                      <a:pt x="1082" y="1507"/>
                    </a:cubicBezTo>
                    <a:cubicBezTo>
                      <a:pt x="1083" y="1504"/>
                      <a:pt x="1080" y="1504"/>
                      <a:pt x="1080" y="1501"/>
                    </a:cubicBezTo>
                    <a:cubicBezTo>
                      <a:pt x="1086" y="1499"/>
                      <a:pt x="1087" y="1493"/>
                      <a:pt x="1089" y="1487"/>
                    </a:cubicBezTo>
                    <a:cubicBezTo>
                      <a:pt x="1085" y="1486"/>
                      <a:pt x="1085" y="1482"/>
                      <a:pt x="1082" y="1479"/>
                    </a:cubicBezTo>
                    <a:cubicBezTo>
                      <a:pt x="1084" y="1478"/>
                      <a:pt x="1085" y="1476"/>
                      <a:pt x="1085" y="1474"/>
                    </a:cubicBezTo>
                    <a:cubicBezTo>
                      <a:pt x="1084" y="1472"/>
                      <a:pt x="1081" y="1472"/>
                      <a:pt x="1079" y="1471"/>
                    </a:cubicBezTo>
                    <a:cubicBezTo>
                      <a:pt x="1081" y="1463"/>
                      <a:pt x="1089" y="1464"/>
                      <a:pt x="1095" y="1460"/>
                    </a:cubicBezTo>
                    <a:cubicBezTo>
                      <a:pt x="1098" y="1458"/>
                      <a:pt x="1100" y="1454"/>
                      <a:pt x="1103" y="1451"/>
                    </a:cubicBezTo>
                    <a:cubicBezTo>
                      <a:pt x="1108" y="1449"/>
                      <a:pt x="1114" y="1448"/>
                      <a:pt x="1119" y="1445"/>
                    </a:cubicBezTo>
                    <a:cubicBezTo>
                      <a:pt x="1122" y="1442"/>
                      <a:pt x="1124" y="1437"/>
                      <a:pt x="1127" y="1434"/>
                    </a:cubicBezTo>
                    <a:cubicBezTo>
                      <a:pt x="1142" y="1423"/>
                      <a:pt x="1160" y="1422"/>
                      <a:pt x="1174" y="1412"/>
                    </a:cubicBezTo>
                    <a:cubicBezTo>
                      <a:pt x="1179" y="1409"/>
                      <a:pt x="1188" y="1400"/>
                      <a:pt x="1193" y="1395"/>
                    </a:cubicBezTo>
                    <a:cubicBezTo>
                      <a:pt x="1200" y="1387"/>
                      <a:pt x="1197" y="1383"/>
                      <a:pt x="1197" y="1373"/>
                    </a:cubicBezTo>
                    <a:cubicBezTo>
                      <a:pt x="1197" y="1369"/>
                      <a:pt x="1198" y="1363"/>
                      <a:pt x="1199" y="1360"/>
                    </a:cubicBezTo>
                    <a:cubicBezTo>
                      <a:pt x="1202" y="1350"/>
                      <a:pt x="1203" y="1342"/>
                      <a:pt x="1208" y="1331"/>
                    </a:cubicBezTo>
                    <a:cubicBezTo>
                      <a:pt x="1207" y="1325"/>
                      <a:pt x="1197" y="1327"/>
                      <a:pt x="1194" y="1323"/>
                    </a:cubicBezTo>
                    <a:cubicBezTo>
                      <a:pt x="1197" y="1312"/>
                      <a:pt x="1186" y="1305"/>
                      <a:pt x="1194" y="1299"/>
                    </a:cubicBezTo>
                    <a:cubicBezTo>
                      <a:pt x="1188" y="1292"/>
                      <a:pt x="1199" y="1289"/>
                      <a:pt x="1197" y="1281"/>
                    </a:cubicBezTo>
                    <a:cubicBezTo>
                      <a:pt x="1194" y="1279"/>
                      <a:pt x="1187" y="1280"/>
                      <a:pt x="1186" y="1276"/>
                    </a:cubicBezTo>
                    <a:cubicBezTo>
                      <a:pt x="1190" y="1267"/>
                      <a:pt x="1190" y="1259"/>
                      <a:pt x="1194" y="1251"/>
                    </a:cubicBezTo>
                    <a:cubicBezTo>
                      <a:pt x="1198" y="1245"/>
                      <a:pt x="1210" y="1240"/>
                      <a:pt x="1208" y="1230"/>
                    </a:cubicBezTo>
                    <a:cubicBezTo>
                      <a:pt x="1210" y="1227"/>
                      <a:pt x="1213" y="1224"/>
                      <a:pt x="1216" y="1222"/>
                    </a:cubicBezTo>
                    <a:cubicBezTo>
                      <a:pt x="1216" y="1219"/>
                      <a:pt x="1215" y="1219"/>
                      <a:pt x="1215" y="1216"/>
                    </a:cubicBezTo>
                    <a:cubicBezTo>
                      <a:pt x="1221" y="1213"/>
                      <a:pt x="1226" y="1209"/>
                      <a:pt x="1228" y="1202"/>
                    </a:cubicBezTo>
                    <a:cubicBezTo>
                      <a:pt x="1231" y="1202"/>
                      <a:pt x="1232" y="1200"/>
                      <a:pt x="1236" y="1200"/>
                    </a:cubicBezTo>
                    <a:cubicBezTo>
                      <a:pt x="1244" y="1193"/>
                      <a:pt x="1246" y="1183"/>
                      <a:pt x="1253" y="1175"/>
                    </a:cubicBezTo>
                    <a:cubicBezTo>
                      <a:pt x="1257" y="1170"/>
                      <a:pt x="1264" y="1167"/>
                      <a:pt x="1267" y="1163"/>
                    </a:cubicBezTo>
                    <a:cubicBezTo>
                      <a:pt x="1269" y="1160"/>
                      <a:pt x="1269" y="1157"/>
                      <a:pt x="1271" y="1154"/>
                    </a:cubicBezTo>
                    <a:cubicBezTo>
                      <a:pt x="1273" y="1152"/>
                      <a:pt x="1276" y="1151"/>
                      <a:pt x="1278" y="1149"/>
                    </a:cubicBezTo>
                    <a:cubicBezTo>
                      <a:pt x="1304" y="1121"/>
                      <a:pt x="1338" y="1099"/>
                      <a:pt x="1353" y="1061"/>
                    </a:cubicBezTo>
                    <a:cubicBezTo>
                      <a:pt x="1355" y="1054"/>
                      <a:pt x="1362" y="1049"/>
                      <a:pt x="1365" y="1042"/>
                    </a:cubicBezTo>
                    <a:cubicBezTo>
                      <a:pt x="1368" y="1037"/>
                      <a:pt x="1367" y="1031"/>
                      <a:pt x="1368" y="1025"/>
                    </a:cubicBezTo>
                    <a:cubicBezTo>
                      <a:pt x="1369" y="1021"/>
                      <a:pt x="1376" y="1015"/>
                      <a:pt x="1378" y="1007"/>
                    </a:cubicBezTo>
                    <a:cubicBezTo>
                      <a:pt x="1381" y="995"/>
                      <a:pt x="1382" y="986"/>
                      <a:pt x="1388" y="981"/>
                    </a:cubicBezTo>
                    <a:cubicBezTo>
                      <a:pt x="1388" y="974"/>
                      <a:pt x="1389" y="967"/>
                      <a:pt x="1387" y="961"/>
                    </a:cubicBezTo>
                    <a:cubicBezTo>
                      <a:pt x="1388" y="958"/>
                      <a:pt x="1391" y="958"/>
                      <a:pt x="1391" y="954"/>
                    </a:cubicBezTo>
                    <a:cubicBezTo>
                      <a:pt x="1390" y="946"/>
                      <a:pt x="1389" y="937"/>
                      <a:pt x="1392" y="931"/>
                    </a:cubicBezTo>
                    <a:cubicBezTo>
                      <a:pt x="1391" y="931"/>
                      <a:pt x="1390" y="930"/>
                      <a:pt x="1389" y="928"/>
                    </a:cubicBezTo>
                    <a:cubicBezTo>
                      <a:pt x="1386" y="928"/>
                      <a:pt x="1385" y="929"/>
                      <a:pt x="1382" y="929"/>
                    </a:cubicBezTo>
                    <a:cubicBezTo>
                      <a:pt x="1378" y="948"/>
                      <a:pt x="1351" y="944"/>
                      <a:pt x="1341" y="956"/>
                    </a:cubicBezTo>
                    <a:cubicBezTo>
                      <a:pt x="1338" y="957"/>
                      <a:pt x="1339" y="954"/>
                      <a:pt x="1336" y="954"/>
                    </a:cubicBezTo>
                    <a:cubicBezTo>
                      <a:pt x="1329" y="958"/>
                      <a:pt x="1326" y="965"/>
                      <a:pt x="1319" y="969"/>
                    </a:cubicBezTo>
                    <a:cubicBezTo>
                      <a:pt x="1316" y="968"/>
                      <a:pt x="1315" y="966"/>
                      <a:pt x="1311" y="967"/>
                    </a:cubicBezTo>
                    <a:cubicBezTo>
                      <a:pt x="1301" y="972"/>
                      <a:pt x="1295" y="982"/>
                      <a:pt x="1282" y="979"/>
                    </a:cubicBezTo>
                    <a:cubicBezTo>
                      <a:pt x="1273" y="977"/>
                      <a:pt x="1270" y="964"/>
                      <a:pt x="1261" y="963"/>
                    </a:cubicBezTo>
                    <a:cubicBezTo>
                      <a:pt x="1271" y="953"/>
                      <a:pt x="1263" y="938"/>
                      <a:pt x="1248" y="938"/>
                    </a:cubicBezTo>
                    <a:cubicBezTo>
                      <a:pt x="1248" y="935"/>
                      <a:pt x="1247" y="932"/>
                      <a:pt x="1245" y="929"/>
                    </a:cubicBezTo>
                    <a:cubicBezTo>
                      <a:pt x="1239" y="930"/>
                      <a:pt x="1236" y="927"/>
                      <a:pt x="1232" y="925"/>
                    </a:cubicBezTo>
                    <a:cubicBezTo>
                      <a:pt x="1230" y="922"/>
                      <a:pt x="1230" y="916"/>
                      <a:pt x="1227" y="914"/>
                    </a:cubicBezTo>
                    <a:cubicBezTo>
                      <a:pt x="1224" y="912"/>
                      <a:pt x="1222" y="913"/>
                      <a:pt x="1218" y="914"/>
                    </a:cubicBezTo>
                    <a:cubicBezTo>
                      <a:pt x="1216" y="913"/>
                      <a:pt x="1214" y="910"/>
                      <a:pt x="1211" y="909"/>
                    </a:cubicBezTo>
                    <a:cubicBezTo>
                      <a:pt x="1200" y="909"/>
                      <a:pt x="1191" y="903"/>
                      <a:pt x="1188" y="894"/>
                    </a:cubicBezTo>
                    <a:cubicBezTo>
                      <a:pt x="1186" y="888"/>
                      <a:pt x="1188" y="882"/>
                      <a:pt x="1186" y="877"/>
                    </a:cubicBezTo>
                    <a:cubicBezTo>
                      <a:pt x="1181" y="865"/>
                      <a:pt x="1173" y="858"/>
                      <a:pt x="1162" y="853"/>
                    </a:cubicBezTo>
                    <a:cubicBezTo>
                      <a:pt x="1161" y="852"/>
                      <a:pt x="1162" y="848"/>
                      <a:pt x="1159" y="849"/>
                    </a:cubicBezTo>
                    <a:cubicBezTo>
                      <a:pt x="1156" y="846"/>
                      <a:pt x="1152" y="850"/>
                      <a:pt x="1149" y="848"/>
                    </a:cubicBezTo>
                    <a:cubicBezTo>
                      <a:pt x="1149" y="833"/>
                      <a:pt x="1138" y="819"/>
                      <a:pt x="1142" y="805"/>
                    </a:cubicBezTo>
                    <a:cubicBezTo>
                      <a:pt x="1140" y="802"/>
                      <a:pt x="1136" y="801"/>
                      <a:pt x="1135" y="797"/>
                    </a:cubicBezTo>
                    <a:cubicBezTo>
                      <a:pt x="1135" y="784"/>
                      <a:pt x="1124" y="781"/>
                      <a:pt x="1114" y="778"/>
                    </a:cubicBezTo>
                    <a:cubicBezTo>
                      <a:pt x="1108" y="772"/>
                      <a:pt x="1104" y="760"/>
                      <a:pt x="1106" y="753"/>
                    </a:cubicBezTo>
                    <a:cubicBezTo>
                      <a:pt x="1094" y="749"/>
                      <a:pt x="1092" y="733"/>
                      <a:pt x="1084" y="723"/>
                    </a:cubicBezTo>
                    <a:cubicBezTo>
                      <a:pt x="1080" y="718"/>
                      <a:pt x="1074" y="715"/>
                      <a:pt x="1072" y="709"/>
                    </a:cubicBezTo>
                    <a:cubicBezTo>
                      <a:pt x="1070" y="706"/>
                      <a:pt x="1071" y="703"/>
                      <a:pt x="1070" y="700"/>
                    </a:cubicBezTo>
                    <a:cubicBezTo>
                      <a:pt x="1067" y="695"/>
                      <a:pt x="1059" y="696"/>
                      <a:pt x="1060" y="689"/>
                    </a:cubicBezTo>
                    <a:cubicBezTo>
                      <a:pt x="1064" y="692"/>
                      <a:pt x="1066" y="696"/>
                      <a:pt x="1074" y="695"/>
                    </a:cubicBezTo>
                    <a:cubicBezTo>
                      <a:pt x="1075" y="687"/>
                      <a:pt x="1067" y="675"/>
                      <a:pt x="1074" y="670"/>
                    </a:cubicBezTo>
                    <a:cubicBezTo>
                      <a:pt x="1074" y="687"/>
                      <a:pt x="1082" y="694"/>
                      <a:pt x="1096" y="697"/>
                    </a:cubicBezTo>
                    <a:cubicBezTo>
                      <a:pt x="1099" y="702"/>
                      <a:pt x="1101" y="710"/>
                      <a:pt x="1106" y="715"/>
                    </a:cubicBezTo>
                    <a:cubicBezTo>
                      <a:pt x="1111" y="721"/>
                      <a:pt x="1117" y="722"/>
                      <a:pt x="1122" y="726"/>
                    </a:cubicBezTo>
                    <a:cubicBezTo>
                      <a:pt x="1127" y="731"/>
                      <a:pt x="1127" y="739"/>
                      <a:pt x="1131" y="746"/>
                    </a:cubicBezTo>
                    <a:cubicBezTo>
                      <a:pt x="1136" y="754"/>
                      <a:pt x="1143" y="749"/>
                      <a:pt x="1150" y="751"/>
                    </a:cubicBezTo>
                    <a:cubicBezTo>
                      <a:pt x="1174" y="756"/>
                      <a:pt x="1166" y="802"/>
                      <a:pt x="1188" y="811"/>
                    </a:cubicBezTo>
                    <a:cubicBezTo>
                      <a:pt x="1191" y="811"/>
                      <a:pt x="1193" y="810"/>
                      <a:pt x="1197" y="810"/>
                    </a:cubicBezTo>
                    <a:cubicBezTo>
                      <a:pt x="1201" y="812"/>
                      <a:pt x="1206" y="818"/>
                      <a:pt x="1210" y="823"/>
                    </a:cubicBezTo>
                    <a:cubicBezTo>
                      <a:pt x="1215" y="829"/>
                      <a:pt x="1221" y="838"/>
                      <a:pt x="1228" y="847"/>
                    </a:cubicBezTo>
                    <a:cubicBezTo>
                      <a:pt x="1240" y="860"/>
                      <a:pt x="1255" y="866"/>
                      <a:pt x="1246" y="889"/>
                    </a:cubicBezTo>
                    <a:cubicBezTo>
                      <a:pt x="1256" y="893"/>
                      <a:pt x="1257" y="910"/>
                      <a:pt x="1254" y="923"/>
                    </a:cubicBezTo>
                    <a:cubicBezTo>
                      <a:pt x="1259" y="927"/>
                      <a:pt x="1264" y="932"/>
                      <a:pt x="1267" y="938"/>
                    </a:cubicBezTo>
                    <a:cubicBezTo>
                      <a:pt x="1274" y="939"/>
                      <a:pt x="1283" y="939"/>
                      <a:pt x="1289" y="935"/>
                    </a:cubicBezTo>
                    <a:cubicBezTo>
                      <a:pt x="1293" y="931"/>
                      <a:pt x="1293" y="921"/>
                      <a:pt x="1299" y="921"/>
                    </a:cubicBezTo>
                    <a:cubicBezTo>
                      <a:pt x="1311" y="920"/>
                      <a:pt x="1318" y="917"/>
                      <a:pt x="1325" y="914"/>
                    </a:cubicBezTo>
                    <a:cubicBezTo>
                      <a:pt x="1329" y="912"/>
                      <a:pt x="1333" y="912"/>
                      <a:pt x="1336" y="911"/>
                    </a:cubicBezTo>
                    <a:cubicBezTo>
                      <a:pt x="1340" y="908"/>
                      <a:pt x="1343" y="900"/>
                      <a:pt x="1348" y="895"/>
                    </a:cubicBezTo>
                    <a:cubicBezTo>
                      <a:pt x="1356" y="887"/>
                      <a:pt x="1362" y="882"/>
                      <a:pt x="1370" y="875"/>
                    </a:cubicBezTo>
                    <a:cubicBezTo>
                      <a:pt x="1377" y="868"/>
                      <a:pt x="1382" y="864"/>
                      <a:pt x="1393" y="863"/>
                    </a:cubicBezTo>
                    <a:cubicBezTo>
                      <a:pt x="1396" y="838"/>
                      <a:pt x="1419" y="832"/>
                      <a:pt x="1434" y="818"/>
                    </a:cubicBezTo>
                    <a:cubicBezTo>
                      <a:pt x="1434" y="814"/>
                      <a:pt x="1433" y="812"/>
                      <a:pt x="1433" y="808"/>
                    </a:cubicBezTo>
                    <a:cubicBezTo>
                      <a:pt x="1439" y="803"/>
                      <a:pt x="1449" y="801"/>
                      <a:pt x="1447" y="788"/>
                    </a:cubicBezTo>
                    <a:cubicBezTo>
                      <a:pt x="1455" y="782"/>
                      <a:pt x="1457" y="771"/>
                      <a:pt x="1455" y="757"/>
                    </a:cubicBezTo>
                    <a:cubicBezTo>
                      <a:pt x="1459" y="758"/>
                      <a:pt x="1461" y="756"/>
                      <a:pt x="1463" y="755"/>
                    </a:cubicBezTo>
                    <a:cubicBezTo>
                      <a:pt x="1460" y="738"/>
                      <a:pt x="1475" y="729"/>
                      <a:pt x="1466" y="712"/>
                    </a:cubicBezTo>
                    <a:cubicBezTo>
                      <a:pt x="1457" y="713"/>
                      <a:pt x="1454" y="700"/>
                      <a:pt x="1447" y="697"/>
                    </a:cubicBezTo>
                    <a:cubicBezTo>
                      <a:pt x="1437" y="692"/>
                      <a:pt x="1426" y="699"/>
                      <a:pt x="1417" y="693"/>
                    </a:cubicBezTo>
                    <a:cubicBezTo>
                      <a:pt x="1406" y="686"/>
                      <a:pt x="1409" y="668"/>
                      <a:pt x="1401" y="658"/>
                    </a:cubicBezTo>
                    <a:cubicBezTo>
                      <a:pt x="1400" y="677"/>
                      <a:pt x="1385" y="685"/>
                      <a:pt x="1387" y="706"/>
                    </a:cubicBezTo>
                    <a:cubicBezTo>
                      <a:pt x="1381" y="709"/>
                      <a:pt x="1377" y="706"/>
                      <a:pt x="1370" y="707"/>
                    </a:cubicBezTo>
                    <a:cubicBezTo>
                      <a:pt x="1365" y="709"/>
                      <a:pt x="1362" y="716"/>
                      <a:pt x="1358" y="715"/>
                    </a:cubicBezTo>
                    <a:cubicBezTo>
                      <a:pt x="1340" y="714"/>
                      <a:pt x="1363" y="674"/>
                      <a:pt x="1338" y="679"/>
                    </a:cubicBezTo>
                    <a:cubicBezTo>
                      <a:pt x="1335" y="685"/>
                      <a:pt x="1344" y="697"/>
                      <a:pt x="1338" y="703"/>
                    </a:cubicBezTo>
                    <a:cubicBezTo>
                      <a:pt x="1334" y="690"/>
                      <a:pt x="1318" y="689"/>
                      <a:pt x="1317" y="673"/>
                    </a:cubicBezTo>
                    <a:cubicBezTo>
                      <a:pt x="1310" y="669"/>
                      <a:pt x="1298" y="668"/>
                      <a:pt x="1298" y="657"/>
                    </a:cubicBezTo>
                    <a:cubicBezTo>
                      <a:pt x="1293" y="654"/>
                      <a:pt x="1290" y="651"/>
                      <a:pt x="1289" y="645"/>
                    </a:cubicBezTo>
                    <a:cubicBezTo>
                      <a:pt x="1284" y="643"/>
                      <a:pt x="1278" y="641"/>
                      <a:pt x="1277" y="635"/>
                    </a:cubicBezTo>
                    <a:cubicBezTo>
                      <a:pt x="1278" y="634"/>
                      <a:pt x="1283" y="635"/>
                      <a:pt x="1285" y="634"/>
                    </a:cubicBezTo>
                    <a:cubicBezTo>
                      <a:pt x="1285" y="627"/>
                      <a:pt x="1285" y="627"/>
                      <a:pt x="1285" y="627"/>
                    </a:cubicBezTo>
                    <a:cubicBezTo>
                      <a:pt x="1290" y="627"/>
                      <a:pt x="1290" y="627"/>
                      <a:pt x="1290" y="627"/>
                    </a:cubicBezTo>
                    <a:cubicBezTo>
                      <a:pt x="1288" y="610"/>
                      <a:pt x="1299" y="620"/>
                      <a:pt x="1306" y="626"/>
                    </a:cubicBezTo>
                    <a:cubicBezTo>
                      <a:pt x="1316" y="635"/>
                      <a:pt x="1327" y="651"/>
                      <a:pt x="1336" y="657"/>
                    </a:cubicBezTo>
                    <a:cubicBezTo>
                      <a:pt x="1352" y="644"/>
                      <a:pt x="1362" y="667"/>
                      <a:pt x="1380" y="666"/>
                    </a:cubicBezTo>
                    <a:cubicBezTo>
                      <a:pt x="1388" y="661"/>
                      <a:pt x="1393" y="652"/>
                      <a:pt x="1401" y="647"/>
                    </a:cubicBezTo>
                    <a:cubicBezTo>
                      <a:pt x="1408" y="652"/>
                      <a:pt x="1412" y="659"/>
                      <a:pt x="1416" y="666"/>
                    </a:cubicBezTo>
                    <a:cubicBezTo>
                      <a:pt x="1429" y="670"/>
                      <a:pt x="1436" y="663"/>
                      <a:pt x="1448" y="668"/>
                    </a:cubicBezTo>
                    <a:cubicBezTo>
                      <a:pt x="1451" y="668"/>
                      <a:pt x="1450" y="664"/>
                      <a:pt x="1455" y="665"/>
                    </a:cubicBezTo>
                    <a:cubicBezTo>
                      <a:pt x="1464" y="670"/>
                      <a:pt x="1468" y="663"/>
                      <a:pt x="1474" y="659"/>
                    </a:cubicBezTo>
                    <a:cubicBezTo>
                      <a:pt x="1479" y="657"/>
                      <a:pt x="1486" y="658"/>
                      <a:pt x="1486" y="652"/>
                    </a:cubicBezTo>
                    <a:cubicBezTo>
                      <a:pt x="1495" y="653"/>
                      <a:pt x="1501" y="644"/>
                      <a:pt x="1508" y="640"/>
                    </a:cubicBezTo>
                    <a:cubicBezTo>
                      <a:pt x="1514" y="642"/>
                      <a:pt x="1516" y="648"/>
                      <a:pt x="1519" y="653"/>
                    </a:cubicBezTo>
                    <a:cubicBezTo>
                      <a:pt x="1523" y="653"/>
                      <a:pt x="1526" y="651"/>
                      <a:pt x="1531" y="652"/>
                    </a:cubicBezTo>
                    <a:cubicBezTo>
                      <a:pt x="1532" y="655"/>
                      <a:pt x="1535" y="657"/>
                      <a:pt x="1536" y="659"/>
                    </a:cubicBezTo>
                    <a:cubicBezTo>
                      <a:pt x="1539" y="659"/>
                      <a:pt x="1541" y="658"/>
                      <a:pt x="1544" y="659"/>
                    </a:cubicBezTo>
                    <a:cubicBezTo>
                      <a:pt x="1545" y="662"/>
                      <a:pt x="1546" y="664"/>
                      <a:pt x="1547" y="667"/>
                    </a:cubicBezTo>
                    <a:cubicBezTo>
                      <a:pt x="1555" y="671"/>
                      <a:pt x="1559" y="664"/>
                      <a:pt x="1562" y="659"/>
                    </a:cubicBezTo>
                    <a:cubicBezTo>
                      <a:pt x="1566" y="671"/>
                      <a:pt x="1552" y="672"/>
                      <a:pt x="1553" y="682"/>
                    </a:cubicBezTo>
                    <a:cubicBezTo>
                      <a:pt x="1553" y="687"/>
                      <a:pt x="1566" y="695"/>
                      <a:pt x="1571" y="697"/>
                    </a:cubicBezTo>
                    <a:cubicBezTo>
                      <a:pt x="1592" y="705"/>
                      <a:pt x="1580" y="671"/>
                      <a:pt x="1586" y="661"/>
                    </a:cubicBezTo>
                    <a:cubicBezTo>
                      <a:pt x="1587" y="667"/>
                      <a:pt x="1585" y="672"/>
                      <a:pt x="1585" y="677"/>
                    </a:cubicBezTo>
                    <a:cubicBezTo>
                      <a:pt x="1587" y="680"/>
                      <a:pt x="1590" y="681"/>
                      <a:pt x="1592" y="683"/>
                    </a:cubicBezTo>
                    <a:cubicBezTo>
                      <a:pt x="1595" y="712"/>
                      <a:pt x="1602" y="735"/>
                      <a:pt x="1614" y="755"/>
                    </a:cubicBezTo>
                    <a:cubicBezTo>
                      <a:pt x="1614" y="758"/>
                      <a:pt x="1614" y="760"/>
                      <a:pt x="1615" y="762"/>
                    </a:cubicBezTo>
                    <a:cubicBezTo>
                      <a:pt x="1616" y="764"/>
                      <a:pt x="1619" y="763"/>
                      <a:pt x="1621" y="765"/>
                    </a:cubicBezTo>
                    <a:cubicBezTo>
                      <a:pt x="1621" y="772"/>
                      <a:pt x="1625" y="776"/>
                      <a:pt x="1629" y="779"/>
                    </a:cubicBezTo>
                    <a:cubicBezTo>
                      <a:pt x="1628" y="802"/>
                      <a:pt x="1645" y="814"/>
                      <a:pt x="1647" y="830"/>
                    </a:cubicBezTo>
                    <a:cubicBezTo>
                      <a:pt x="1648" y="844"/>
                      <a:pt x="1651" y="853"/>
                      <a:pt x="1658" y="862"/>
                    </a:cubicBezTo>
                    <a:cubicBezTo>
                      <a:pt x="1663" y="856"/>
                      <a:pt x="1660" y="849"/>
                      <a:pt x="1661" y="842"/>
                    </a:cubicBezTo>
                    <a:cubicBezTo>
                      <a:pt x="1662" y="838"/>
                      <a:pt x="1665" y="835"/>
                      <a:pt x="1666" y="831"/>
                    </a:cubicBezTo>
                    <a:cubicBezTo>
                      <a:pt x="1666" y="830"/>
                      <a:pt x="1665" y="827"/>
                      <a:pt x="1665" y="825"/>
                    </a:cubicBezTo>
                    <a:cubicBezTo>
                      <a:pt x="1665" y="820"/>
                      <a:pt x="1669" y="814"/>
                      <a:pt x="1669" y="810"/>
                    </a:cubicBezTo>
                    <a:cubicBezTo>
                      <a:pt x="1669" y="804"/>
                      <a:pt x="1665" y="794"/>
                      <a:pt x="1664" y="783"/>
                    </a:cubicBezTo>
                    <a:close/>
                    <a:moveTo>
                      <a:pt x="911" y="465"/>
                    </a:moveTo>
                    <a:cubicBezTo>
                      <a:pt x="918" y="465"/>
                      <a:pt x="918" y="465"/>
                      <a:pt x="918" y="465"/>
                    </a:cubicBezTo>
                    <a:cubicBezTo>
                      <a:pt x="918" y="468"/>
                      <a:pt x="910" y="471"/>
                      <a:pt x="911" y="465"/>
                    </a:cubicBezTo>
                    <a:close/>
                    <a:moveTo>
                      <a:pt x="923" y="465"/>
                    </a:moveTo>
                    <a:cubicBezTo>
                      <a:pt x="924" y="455"/>
                      <a:pt x="940" y="454"/>
                      <a:pt x="947" y="459"/>
                    </a:cubicBezTo>
                    <a:cubicBezTo>
                      <a:pt x="947" y="468"/>
                      <a:pt x="931" y="466"/>
                      <a:pt x="923" y="465"/>
                    </a:cubicBezTo>
                    <a:close/>
                    <a:moveTo>
                      <a:pt x="1059" y="449"/>
                    </a:moveTo>
                    <a:cubicBezTo>
                      <a:pt x="1056" y="449"/>
                      <a:pt x="1055" y="446"/>
                      <a:pt x="1052" y="444"/>
                    </a:cubicBezTo>
                    <a:cubicBezTo>
                      <a:pt x="1049" y="444"/>
                      <a:pt x="1048" y="446"/>
                      <a:pt x="1045" y="445"/>
                    </a:cubicBezTo>
                    <a:cubicBezTo>
                      <a:pt x="1041" y="445"/>
                      <a:pt x="1041" y="441"/>
                      <a:pt x="1038" y="440"/>
                    </a:cubicBezTo>
                    <a:cubicBezTo>
                      <a:pt x="1035" y="439"/>
                      <a:pt x="1033" y="441"/>
                      <a:pt x="1030" y="442"/>
                    </a:cubicBezTo>
                    <a:cubicBezTo>
                      <a:pt x="1026" y="440"/>
                      <a:pt x="1024" y="437"/>
                      <a:pt x="1021" y="435"/>
                    </a:cubicBezTo>
                    <a:cubicBezTo>
                      <a:pt x="1015" y="442"/>
                      <a:pt x="1008" y="436"/>
                      <a:pt x="1001" y="437"/>
                    </a:cubicBezTo>
                    <a:cubicBezTo>
                      <a:pt x="990" y="438"/>
                      <a:pt x="981" y="446"/>
                      <a:pt x="976" y="453"/>
                    </a:cubicBezTo>
                    <a:cubicBezTo>
                      <a:pt x="959" y="454"/>
                      <a:pt x="951" y="450"/>
                      <a:pt x="934" y="450"/>
                    </a:cubicBezTo>
                    <a:cubicBezTo>
                      <a:pt x="931" y="445"/>
                      <a:pt x="929" y="437"/>
                      <a:pt x="924" y="433"/>
                    </a:cubicBezTo>
                    <a:cubicBezTo>
                      <a:pt x="925" y="429"/>
                      <a:pt x="927" y="425"/>
                      <a:pt x="925" y="420"/>
                    </a:cubicBezTo>
                    <a:cubicBezTo>
                      <a:pt x="927" y="419"/>
                      <a:pt x="929" y="418"/>
                      <a:pt x="932" y="419"/>
                    </a:cubicBezTo>
                    <a:cubicBezTo>
                      <a:pt x="930" y="406"/>
                      <a:pt x="932" y="395"/>
                      <a:pt x="944" y="395"/>
                    </a:cubicBezTo>
                    <a:cubicBezTo>
                      <a:pt x="945" y="389"/>
                      <a:pt x="942" y="388"/>
                      <a:pt x="942" y="383"/>
                    </a:cubicBezTo>
                    <a:cubicBezTo>
                      <a:pt x="950" y="377"/>
                      <a:pt x="951" y="363"/>
                      <a:pt x="968" y="365"/>
                    </a:cubicBezTo>
                    <a:cubicBezTo>
                      <a:pt x="971" y="368"/>
                      <a:pt x="966" y="366"/>
                      <a:pt x="966" y="370"/>
                    </a:cubicBezTo>
                    <a:cubicBezTo>
                      <a:pt x="971" y="376"/>
                      <a:pt x="981" y="370"/>
                      <a:pt x="987" y="374"/>
                    </a:cubicBezTo>
                    <a:cubicBezTo>
                      <a:pt x="985" y="379"/>
                      <a:pt x="979" y="379"/>
                      <a:pt x="978" y="384"/>
                    </a:cubicBezTo>
                    <a:cubicBezTo>
                      <a:pt x="982" y="386"/>
                      <a:pt x="988" y="386"/>
                      <a:pt x="991" y="389"/>
                    </a:cubicBezTo>
                    <a:cubicBezTo>
                      <a:pt x="991" y="392"/>
                      <a:pt x="990" y="396"/>
                      <a:pt x="992" y="397"/>
                    </a:cubicBezTo>
                    <a:cubicBezTo>
                      <a:pt x="993" y="399"/>
                      <a:pt x="996" y="398"/>
                      <a:pt x="998" y="399"/>
                    </a:cubicBezTo>
                    <a:cubicBezTo>
                      <a:pt x="1001" y="393"/>
                      <a:pt x="1013" y="396"/>
                      <a:pt x="1014" y="387"/>
                    </a:cubicBezTo>
                    <a:cubicBezTo>
                      <a:pt x="1016" y="388"/>
                      <a:pt x="1019" y="389"/>
                      <a:pt x="1023" y="389"/>
                    </a:cubicBezTo>
                    <a:cubicBezTo>
                      <a:pt x="1025" y="388"/>
                      <a:pt x="1025" y="384"/>
                      <a:pt x="1027" y="382"/>
                    </a:cubicBezTo>
                    <a:cubicBezTo>
                      <a:pt x="1017" y="381"/>
                      <a:pt x="1005" y="384"/>
                      <a:pt x="999" y="373"/>
                    </a:cubicBezTo>
                    <a:cubicBezTo>
                      <a:pt x="1005" y="364"/>
                      <a:pt x="1021" y="365"/>
                      <a:pt x="1027" y="356"/>
                    </a:cubicBezTo>
                    <a:cubicBezTo>
                      <a:pt x="1035" y="358"/>
                      <a:pt x="1039" y="350"/>
                      <a:pt x="1047" y="353"/>
                    </a:cubicBezTo>
                    <a:cubicBezTo>
                      <a:pt x="1045" y="358"/>
                      <a:pt x="1040" y="360"/>
                      <a:pt x="1035" y="362"/>
                    </a:cubicBezTo>
                    <a:cubicBezTo>
                      <a:pt x="1036" y="366"/>
                      <a:pt x="1039" y="366"/>
                      <a:pt x="1042" y="368"/>
                    </a:cubicBezTo>
                    <a:cubicBezTo>
                      <a:pt x="1038" y="370"/>
                      <a:pt x="1040" y="378"/>
                      <a:pt x="1037" y="382"/>
                    </a:cubicBezTo>
                    <a:cubicBezTo>
                      <a:pt x="1033" y="383"/>
                      <a:pt x="1033" y="379"/>
                      <a:pt x="1029" y="380"/>
                    </a:cubicBezTo>
                    <a:cubicBezTo>
                      <a:pt x="1029" y="388"/>
                      <a:pt x="1037" y="388"/>
                      <a:pt x="1040" y="393"/>
                    </a:cubicBezTo>
                    <a:cubicBezTo>
                      <a:pt x="1049" y="391"/>
                      <a:pt x="1049" y="398"/>
                      <a:pt x="1058" y="396"/>
                    </a:cubicBezTo>
                    <a:cubicBezTo>
                      <a:pt x="1067" y="408"/>
                      <a:pt x="1087" y="411"/>
                      <a:pt x="1099" y="418"/>
                    </a:cubicBezTo>
                    <a:cubicBezTo>
                      <a:pt x="1105" y="421"/>
                      <a:pt x="1106" y="431"/>
                      <a:pt x="1112" y="436"/>
                    </a:cubicBezTo>
                    <a:cubicBezTo>
                      <a:pt x="1106" y="454"/>
                      <a:pt x="1075" y="450"/>
                      <a:pt x="1059" y="449"/>
                    </a:cubicBezTo>
                    <a:close/>
                    <a:moveTo>
                      <a:pt x="1104" y="91"/>
                    </a:moveTo>
                    <a:cubicBezTo>
                      <a:pt x="1108" y="89"/>
                      <a:pt x="1112" y="93"/>
                      <a:pt x="1115" y="94"/>
                    </a:cubicBezTo>
                    <a:cubicBezTo>
                      <a:pt x="1112" y="96"/>
                      <a:pt x="1108" y="92"/>
                      <a:pt x="1104" y="91"/>
                    </a:cubicBezTo>
                    <a:close/>
                    <a:moveTo>
                      <a:pt x="215" y="250"/>
                    </a:moveTo>
                    <a:cubicBezTo>
                      <a:pt x="215" y="251"/>
                      <a:pt x="214" y="252"/>
                      <a:pt x="215" y="252"/>
                    </a:cubicBezTo>
                    <a:cubicBezTo>
                      <a:pt x="217" y="250"/>
                      <a:pt x="221" y="244"/>
                      <a:pt x="217" y="245"/>
                    </a:cubicBezTo>
                    <a:cubicBezTo>
                      <a:pt x="222" y="239"/>
                      <a:pt x="233" y="233"/>
                      <a:pt x="233" y="227"/>
                    </a:cubicBezTo>
                    <a:cubicBezTo>
                      <a:pt x="238" y="227"/>
                      <a:pt x="246" y="222"/>
                      <a:pt x="248" y="214"/>
                    </a:cubicBezTo>
                    <a:cubicBezTo>
                      <a:pt x="246" y="214"/>
                      <a:pt x="243" y="217"/>
                      <a:pt x="242" y="215"/>
                    </a:cubicBezTo>
                    <a:cubicBezTo>
                      <a:pt x="248" y="212"/>
                      <a:pt x="251" y="208"/>
                      <a:pt x="258" y="206"/>
                    </a:cubicBezTo>
                    <a:cubicBezTo>
                      <a:pt x="260" y="209"/>
                      <a:pt x="257" y="213"/>
                      <a:pt x="257" y="216"/>
                    </a:cubicBezTo>
                    <a:cubicBezTo>
                      <a:pt x="262" y="217"/>
                      <a:pt x="268" y="210"/>
                      <a:pt x="274" y="208"/>
                    </a:cubicBezTo>
                    <a:cubicBezTo>
                      <a:pt x="277" y="207"/>
                      <a:pt x="283" y="209"/>
                      <a:pt x="287" y="206"/>
                    </a:cubicBezTo>
                    <a:cubicBezTo>
                      <a:pt x="288" y="206"/>
                      <a:pt x="290" y="202"/>
                      <a:pt x="292" y="201"/>
                    </a:cubicBezTo>
                    <a:cubicBezTo>
                      <a:pt x="297" y="196"/>
                      <a:pt x="310" y="191"/>
                      <a:pt x="305" y="187"/>
                    </a:cubicBezTo>
                    <a:cubicBezTo>
                      <a:pt x="309" y="187"/>
                      <a:pt x="308" y="182"/>
                      <a:pt x="311" y="180"/>
                    </a:cubicBezTo>
                    <a:cubicBezTo>
                      <a:pt x="313" y="181"/>
                      <a:pt x="313" y="182"/>
                      <a:pt x="314" y="181"/>
                    </a:cubicBezTo>
                    <a:cubicBezTo>
                      <a:pt x="323" y="157"/>
                      <a:pt x="359" y="143"/>
                      <a:pt x="376" y="124"/>
                    </a:cubicBezTo>
                    <a:cubicBezTo>
                      <a:pt x="369" y="128"/>
                      <a:pt x="360" y="131"/>
                      <a:pt x="353" y="134"/>
                    </a:cubicBezTo>
                    <a:cubicBezTo>
                      <a:pt x="361" y="124"/>
                      <a:pt x="378" y="117"/>
                      <a:pt x="387" y="108"/>
                    </a:cubicBezTo>
                    <a:cubicBezTo>
                      <a:pt x="396" y="101"/>
                      <a:pt x="401" y="100"/>
                      <a:pt x="400" y="94"/>
                    </a:cubicBezTo>
                    <a:cubicBezTo>
                      <a:pt x="322" y="137"/>
                      <a:pt x="252" y="193"/>
                      <a:pt x="200" y="258"/>
                    </a:cubicBezTo>
                    <a:cubicBezTo>
                      <a:pt x="202" y="257"/>
                      <a:pt x="206" y="253"/>
                      <a:pt x="208" y="254"/>
                    </a:cubicBezTo>
                    <a:cubicBezTo>
                      <a:pt x="203" y="260"/>
                      <a:pt x="192" y="264"/>
                      <a:pt x="192" y="271"/>
                    </a:cubicBezTo>
                    <a:cubicBezTo>
                      <a:pt x="194" y="265"/>
                      <a:pt x="199" y="268"/>
                      <a:pt x="203" y="266"/>
                    </a:cubicBezTo>
                    <a:cubicBezTo>
                      <a:pt x="210" y="262"/>
                      <a:pt x="210" y="255"/>
                      <a:pt x="215" y="250"/>
                    </a:cubicBezTo>
                    <a:close/>
                    <a:moveTo>
                      <a:pt x="63" y="1119"/>
                    </a:moveTo>
                    <a:cubicBezTo>
                      <a:pt x="63" y="1103"/>
                      <a:pt x="54" y="1079"/>
                      <a:pt x="50" y="1063"/>
                    </a:cubicBezTo>
                    <a:cubicBezTo>
                      <a:pt x="48" y="1055"/>
                      <a:pt x="40" y="1047"/>
                      <a:pt x="37" y="1040"/>
                    </a:cubicBezTo>
                    <a:cubicBezTo>
                      <a:pt x="33" y="1032"/>
                      <a:pt x="30" y="1023"/>
                      <a:pt x="27" y="1015"/>
                    </a:cubicBezTo>
                    <a:cubicBezTo>
                      <a:pt x="21" y="998"/>
                      <a:pt x="12" y="982"/>
                      <a:pt x="8" y="967"/>
                    </a:cubicBezTo>
                    <a:cubicBezTo>
                      <a:pt x="7" y="962"/>
                      <a:pt x="6" y="954"/>
                      <a:pt x="5" y="947"/>
                    </a:cubicBezTo>
                    <a:cubicBezTo>
                      <a:pt x="4" y="944"/>
                      <a:pt x="0" y="929"/>
                      <a:pt x="1" y="934"/>
                    </a:cubicBezTo>
                    <a:cubicBezTo>
                      <a:pt x="15" y="1040"/>
                      <a:pt x="48" y="1132"/>
                      <a:pt x="89" y="1208"/>
                    </a:cubicBezTo>
                    <a:cubicBezTo>
                      <a:pt x="80" y="1183"/>
                      <a:pt x="62" y="1159"/>
                      <a:pt x="61" y="1131"/>
                    </a:cubicBezTo>
                    <a:cubicBezTo>
                      <a:pt x="61" y="1127"/>
                      <a:pt x="63" y="1123"/>
                      <a:pt x="63" y="1119"/>
                    </a:cubicBezTo>
                    <a:close/>
                    <a:moveTo>
                      <a:pt x="585" y="5"/>
                    </a:moveTo>
                    <a:cubicBezTo>
                      <a:pt x="584" y="5"/>
                      <a:pt x="583" y="5"/>
                      <a:pt x="583" y="4"/>
                    </a:cubicBezTo>
                    <a:cubicBezTo>
                      <a:pt x="584" y="4"/>
                      <a:pt x="585" y="4"/>
                      <a:pt x="585" y="3"/>
                    </a:cubicBezTo>
                    <a:cubicBezTo>
                      <a:pt x="581" y="3"/>
                      <a:pt x="578" y="3"/>
                      <a:pt x="577" y="6"/>
                    </a:cubicBezTo>
                    <a:cubicBezTo>
                      <a:pt x="580" y="7"/>
                      <a:pt x="584" y="7"/>
                      <a:pt x="585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8F8"/>
                  </a:gs>
                  <a:gs pos="100000">
                    <a:srgbClr val="7D7D7D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70000"/>
                  </a:prstClr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" name="Rectangle 5" descr="© INSCALE GmbH, 26.05.2010&#10;http://www.presentationload.com/">
            <a:extLst>
              <a:ext uri="{FF2B5EF4-FFF2-40B4-BE49-F238E27FC236}">
                <a16:creationId xmlns:a16="http://schemas.microsoft.com/office/drawing/2014/main" id="{8DE7FA99-C029-F142-A583-CD08CDFE49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3114" y="4078362"/>
            <a:ext cx="4866155" cy="17324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>
              <a:spcAft>
                <a:spcPct val="20000"/>
              </a:spcAft>
              <a:buClr>
                <a:srgbClr val="292929"/>
              </a:buClr>
            </a:pPr>
            <a:r>
              <a:rPr lang="en-US" sz="3200" b="1">
                <a:solidFill>
                  <a:srgbClr val="4170BA"/>
                </a:solidFill>
              </a:rPr>
              <a:t>20</a:t>
            </a:r>
            <a:r>
              <a:rPr lang="ru-RU" sz="3200" b="1">
                <a:solidFill>
                  <a:srgbClr val="4170BA"/>
                </a:solidFill>
              </a:rPr>
              <a:t>2</a:t>
            </a:r>
            <a:r>
              <a:rPr lang="en-US" sz="3200" b="1">
                <a:solidFill>
                  <a:srgbClr val="4170BA"/>
                </a:solidFill>
              </a:rPr>
              <a:t>1</a:t>
            </a:r>
            <a:endParaRPr lang="ru-RU" sz="2000" b="1">
              <a:solidFill>
                <a:srgbClr val="4170BA"/>
              </a:solidFill>
            </a:endParaRPr>
          </a:p>
          <a:p>
            <a:pPr marL="171450" indent="-171450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Совокупный операционный доход </a:t>
            </a:r>
            <a:b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участников мета-проекта составил </a:t>
            </a:r>
            <a:b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не менее 900 млн. руб. </a:t>
            </a:r>
          </a:p>
          <a:p>
            <a:pPr marL="171450" indent="-171450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Привлечено не менее  50 млн.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$ ( 3,2 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млрд. </a:t>
            </a:r>
            <a:r>
              <a:rPr lang="ru-RU" sz="160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руб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)</a:t>
            </a:r>
            <a:b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частных инвестиций</a:t>
            </a:r>
          </a:p>
          <a:p>
            <a:pPr marL="171450" indent="-171450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Первые продажи на мировом рынке</a:t>
            </a:r>
          </a:p>
          <a:p>
            <a:pPr>
              <a:spcAft>
                <a:spcPct val="20000"/>
              </a:spcAft>
              <a:buClr>
                <a:srgbClr val="292929"/>
              </a:buClr>
            </a:pP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400" i="1">
                <a:solidFill>
                  <a:schemeClr val="tx1">
                    <a:lumMod val="75000"/>
                    <a:lumOff val="25000"/>
                  </a:schemeClr>
                </a:solidFill>
              </a:rPr>
              <a:t>численные показатели приведены предварительно для ориентира и далее расчетного обоснования в бизнес-плане</a:t>
            </a:r>
            <a:endParaRPr lang="en-US" sz="1400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5" descr="© INSCALE GmbH, 26.05.2010&#10;http://www.presentationload.com/">
            <a:extLst>
              <a:ext uri="{FF2B5EF4-FFF2-40B4-BE49-F238E27FC236}">
                <a16:creationId xmlns:a16="http://schemas.microsoft.com/office/drawing/2014/main" id="{324D20FC-8C3F-BD47-977C-D87C872C27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9620" y="4063368"/>
            <a:ext cx="5575496" cy="1595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>
              <a:spcAft>
                <a:spcPct val="20000"/>
              </a:spcAft>
              <a:buClr>
                <a:srgbClr val="292929"/>
              </a:buClr>
            </a:pPr>
            <a:r>
              <a:rPr lang="ru-RU" sz="3200" b="1">
                <a:solidFill>
                  <a:srgbClr val="4170BA"/>
                </a:solidFill>
              </a:rPr>
              <a:t>202</a:t>
            </a:r>
            <a:r>
              <a:rPr lang="en-US" sz="3200" b="1">
                <a:solidFill>
                  <a:srgbClr val="4170BA"/>
                </a:solidFill>
              </a:rPr>
              <a:t>3</a:t>
            </a:r>
            <a:endParaRPr lang="ru-RU" sz="3200" b="1">
              <a:solidFill>
                <a:srgbClr val="4170BA"/>
              </a:solidFill>
            </a:endParaRPr>
          </a:p>
          <a:p>
            <a:pPr marL="285750" indent="-285750" algn="r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Фонд мета-проекта осуществил выход </a:t>
            </a:r>
            <a:b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не менее, чем на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100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млн.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$ (6,5 </a:t>
            </a: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млрд. руб.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)</a:t>
            </a:r>
            <a:endParaRPr lang="ru-RU" sz="160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285750" indent="-285750" algn="r">
              <a:spcAft>
                <a:spcPct val="20000"/>
              </a:spcAft>
              <a:buClr>
                <a:srgbClr val="292929"/>
              </a:buClr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Совокупная годовая выручка мета-проекта входит в ТОП-20 показателей лидеров рынка </a:t>
            </a:r>
            <a:b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r">
              <a:spcAft>
                <a:spcPct val="20000"/>
              </a:spcAft>
              <a:buClr>
                <a:srgbClr val="292929"/>
              </a:buClr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85745F-B402-AD49-B522-AA3CDA2EBE3E}"/>
              </a:ext>
            </a:extLst>
          </p:cNvPr>
          <p:cNvSpPr/>
          <p:nvPr/>
        </p:nvSpPr>
        <p:spPr>
          <a:xfrm>
            <a:off x="5639008" y="5767560"/>
            <a:ext cx="6384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>
                <a:solidFill>
                  <a:srgbClr val="4170BA"/>
                </a:solidFill>
              </a:rPr>
              <a:t>2025 –</a:t>
            </a:r>
            <a:r>
              <a:rPr lang="ru-RU" sz="2400">
                <a:solidFill>
                  <a:srgbClr val="4170BA"/>
                </a:solidFill>
                <a:cs typeface="Arial" charset="0"/>
              </a:rPr>
              <a:t> </a:t>
            </a:r>
            <a:r>
              <a:rPr lang="en-US" sz="2400">
                <a:solidFill>
                  <a:srgbClr val="4170BA"/>
                </a:solidFill>
                <a:cs typeface="Arial" charset="0"/>
              </a:rPr>
              <a:t> </a:t>
            </a:r>
            <a:r>
              <a:rPr lang="ru-RU" sz="2400">
                <a:solidFill>
                  <a:srgbClr val="4170BA"/>
                </a:solidFill>
                <a:cs typeface="Arial" charset="0"/>
              </a:rPr>
              <a:t>НБМЗ как совокупность консорциумов</a:t>
            </a:r>
            <a:br>
              <a:rPr lang="ru-RU" sz="2400">
                <a:solidFill>
                  <a:srgbClr val="4170BA"/>
                </a:solidFill>
                <a:cs typeface="Arial" charset="0"/>
              </a:rPr>
            </a:br>
            <a:r>
              <a:rPr lang="ru-RU" sz="2400">
                <a:solidFill>
                  <a:srgbClr val="4170BA"/>
                </a:solidFill>
                <a:cs typeface="Arial" charset="0"/>
              </a:rPr>
              <a:t>входит в 10-тку крупнейших игроков международного рынка.</a:t>
            </a:r>
            <a:endParaRPr lang="ru-RU" sz="2400">
              <a:solidFill>
                <a:srgbClr val="4170BA"/>
              </a:solidFill>
            </a:endParaRPr>
          </a:p>
        </p:txBody>
      </p:sp>
      <p:pic>
        <p:nvPicPr>
          <p:cNvPr id="30" name="Picture 2" descr="C:\Users\Blejyants\Мои работы\Socmedica\Рисунки, значки, иконки и.т.п\Значки\zelenaja-galochka 2.png">
            <a:extLst>
              <a:ext uri="{FF2B5EF4-FFF2-40B4-BE49-F238E27FC236}">
                <a16:creationId xmlns:a16="http://schemas.microsoft.com/office/drawing/2014/main" id="{7D7326B7-9FCE-0946-AF32-520828EF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2241" y="1379404"/>
            <a:ext cx="544332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83BFA-5EBF-CA4B-AA9B-C98492F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905699"/>
            <a:ext cx="8610600" cy="1766602"/>
          </a:xfrm>
        </p:spPr>
        <p:txBody>
          <a:bodyPr>
            <a:normAutofit fontScale="90000"/>
          </a:bodyPr>
          <a:lstStyle/>
          <a:p>
            <a:r>
              <a:rPr lang="ru-RU" sz="5400" b="1"/>
              <a:t>Развитие мета-проектов (</a:t>
            </a:r>
            <a:r>
              <a:rPr lang="ru-RU" sz="5400" b="1" err="1"/>
              <a:t>трансдисциплинарность</a:t>
            </a:r>
            <a:r>
              <a:rPr lang="ru-RU" sz="5400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004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BCB3C-9EDF-EB4F-91A9-9990EB2E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Ближайшая перспектива. </a:t>
            </a: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Агросеть</a:t>
            </a:r>
            <a:r>
              <a:rPr lang="ru-RU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7A7FB-2A72-DB4C-AD6D-50D54D659085}"/>
              </a:ext>
            </a:extLst>
          </p:cNvPr>
          <p:cNvSpPr txBox="1"/>
          <p:nvPr/>
        </p:nvSpPr>
        <p:spPr>
          <a:xfrm>
            <a:off x="345688" y="981307"/>
            <a:ext cx="6302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/>
              <a:t>Агросеть: </a:t>
            </a:r>
            <a:r>
              <a:rPr lang="ru-RU" err="1"/>
              <a:t>метапроект</a:t>
            </a:r>
            <a:r>
              <a:rPr lang="ru-RU"/>
              <a:t> в </a:t>
            </a:r>
            <a:r>
              <a:rPr lang="ru-RU" err="1"/>
              <a:t>агросфере</a:t>
            </a:r>
            <a:r>
              <a:rPr lang="ru-RU"/>
              <a:t> на стадии формирования. На сегодня сформирована плотная группа инициаторов – более 20 компаний, создается архитектура проекта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A919CE-969C-4440-9047-DEFEDF6F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88" y="2358547"/>
            <a:ext cx="6200077" cy="34232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B6B1CE-40FB-3341-8054-9F3F0C076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785" y="1442972"/>
            <a:ext cx="1795113" cy="50022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2AFB4F-BA92-344B-9164-F24F2C3F0598}"/>
              </a:ext>
            </a:extLst>
          </p:cNvPr>
          <p:cNvSpPr txBox="1"/>
          <p:nvPr/>
        </p:nvSpPr>
        <p:spPr>
          <a:xfrm>
            <a:off x="9027392" y="952759"/>
            <a:ext cx="277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Модули платформы НБМЗ</a:t>
            </a:r>
          </a:p>
        </p:txBody>
      </p:sp>
      <p:sp>
        <p:nvSpPr>
          <p:cNvPr id="15" name="Пятиугольник 14">
            <a:extLst>
              <a:ext uri="{FF2B5EF4-FFF2-40B4-BE49-F238E27FC236}">
                <a16:creationId xmlns:a16="http://schemas.microsoft.com/office/drawing/2014/main" id="{429AFC8A-97F9-5743-B9FD-E42CDD780A81}"/>
              </a:ext>
            </a:extLst>
          </p:cNvPr>
          <p:cNvSpPr/>
          <p:nvPr/>
        </p:nvSpPr>
        <p:spPr>
          <a:xfrm flipH="1">
            <a:off x="6841754" y="2419814"/>
            <a:ext cx="2185638" cy="3300761"/>
          </a:xfrm>
          <a:prstGeom prst="homePlate">
            <a:avLst>
              <a:gd name="adj" fmla="val 2351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Ins="251999" rtlCol="0" anchor="ctr"/>
          <a:lstStyle/>
          <a:p>
            <a:pPr indent="-493200" algn="r"/>
            <a:r>
              <a:rPr lang="ru-RU"/>
              <a:t>Модули, выделенные </a:t>
            </a:r>
            <a:r>
              <a:rPr lang="ru-RU">
                <a:solidFill>
                  <a:srgbClr val="FF0000"/>
                </a:solidFill>
              </a:rPr>
              <a:t>красным</a:t>
            </a:r>
            <a:r>
              <a:rPr lang="ru-RU"/>
              <a:t>, будут переданы в </a:t>
            </a: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Агросеть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8625B0-E2B5-FF42-A5D9-72004E6FD1AF}"/>
              </a:ext>
            </a:extLst>
          </p:cNvPr>
          <p:cNvSpPr txBox="1"/>
          <p:nvPr/>
        </p:nvSpPr>
        <p:spPr>
          <a:xfrm>
            <a:off x="791105" y="5507361"/>
            <a:ext cx="270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Архитектура </a:t>
            </a:r>
            <a:r>
              <a:rPr lang="ru-RU" err="1">
                <a:solidFill>
                  <a:schemeClr val="accent6">
                    <a:lumMod val="75000"/>
                  </a:schemeClr>
                </a:solidFill>
              </a:rPr>
              <a:t>АгроСети</a:t>
            </a: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 1.0</a:t>
            </a:r>
          </a:p>
        </p:txBody>
      </p:sp>
    </p:spTree>
    <p:extLst>
      <p:ext uri="{BB962C8B-B14F-4D97-AF65-F5344CB8AC3E}">
        <p14:creationId xmlns:p14="http://schemas.microsoft.com/office/powerpoint/2010/main" val="224542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BCB3C-9EDF-EB4F-91A9-9990EB2E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60" y="81662"/>
            <a:ext cx="8914644" cy="662780"/>
          </a:xfrm>
        </p:spPr>
        <p:txBody>
          <a:bodyPr>
            <a:normAutofit/>
          </a:bodyPr>
          <a:lstStyle/>
          <a:p>
            <a:r>
              <a:rPr lang="ru-RU"/>
              <a:t>Долгосрочная перспектива. </a:t>
            </a:r>
            <a:r>
              <a:rPr lang="en-US">
                <a:solidFill>
                  <a:srgbClr val="FF0000"/>
                </a:solidFill>
              </a:rPr>
              <a:t>NET</a:t>
            </a:r>
            <a:r>
              <a:rPr lang="ru-RU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D18456-09E9-8540-A045-E8209A87E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3519053"/>
            <a:ext cx="5330536" cy="1640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5AC7A3-072C-AF4B-9E7A-07449F855BB6}"/>
              </a:ext>
            </a:extLst>
          </p:cNvPr>
          <p:cNvSpPr txBox="1"/>
          <p:nvPr/>
        </p:nvSpPr>
        <p:spPr>
          <a:xfrm>
            <a:off x="1880755" y="3122013"/>
            <a:ext cx="154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Метапроект 1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49B9113-8739-0949-BEF7-81E94E61E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3671453"/>
            <a:ext cx="5330536" cy="164016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D913884-A4A8-B248-8BBC-88C1F2B5D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068" y="1666514"/>
            <a:ext cx="5330536" cy="164016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C720A9F-610C-6442-B44C-BC5AE1013131}"/>
              </a:ext>
            </a:extLst>
          </p:cNvPr>
          <p:cNvSpPr txBox="1"/>
          <p:nvPr/>
        </p:nvSpPr>
        <p:spPr>
          <a:xfrm>
            <a:off x="5681778" y="1020812"/>
            <a:ext cx="154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Метапроект 2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9A831A2-6649-D844-B3ED-A79E0422A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52835">
            <a:off x="5318665" y="3850762"/>
            <a:ext cx="5330536" cy="164016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9796144-16FC-494F-8574-2E74C8AC5BAE}"/>
              </a:ext>
            </a:extLst>
          </p:cNvPr>
          <p:cNvSpPr txBox="1"/>
          <p:nvPr/>
        </p:nvSpPr>
        <p:spPr>
          <a:xfrm>
            <a:off x="8436959" y="5630912"/>
            <a:ext cx="154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Метапроект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BF2E0-7315-7441-BAFA-26CCCA5572A8}"/>
              </a:ext>
            </a:extLst>
          </p:cNvPr>
          <p:cNvSpPr txBox="1"/>
          <p:nvPr/>
        </p:nvSpPr>
        <p:spPr>
          <a:xfrm>
            <a:off x="417178" y="956816"/>
            <a:ext cx="495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/>
              <a:t>Инфраструктура Мета-проектов станет основой создания нового Интернета </a:t>
            </a:r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id="{A3315EE8-CD5C-6B45-9CAF-73FEBABFEFBA}"/>
              </a:ext>
            </a:extLst>
          </p:cNvPr>
          <p:cNvSpPr/>
          <p:nvPr/>
        </p:nvSpPr>
        <p:spPr>
          <a:xfrm rot="20235745">
            <a:off x="4509655" y="3767715"/>
            <a:ext cx="290945" cy="285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>
            <a:extLst>
              <a:ext uri="{FF2B5EF4-FFF2-40B4-BE49-F238E27FC236}">
                <a16:creationId xmlns:a16="http://schemas.microsoft.com/office/drawing/2014/main" id="{51C8C89A-8E5B-EE4D-BBC9-EB57B18F22AB}"/>
              </a:ext>
            </a:extLst>
          </p:cNvPr>
          <p:cNvSpPr/>
          <p:nvPr/>
        </p:nvSpPr>
        <p:spPr>
          <a:xfrm rot="5400000">
            <a:off x="5260120" y="3286208"/>
            <a:ext cx="290945" cy="285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>
            <a:extLst>
              <a:ext uri="{FF2B5EF4-FFF2-40B4-BE49-F238E27FC236}">
                <a16:creationId xmlns:a16="http://schemas.microsoft.com/office/drawing/2014/main" id="{C216424F-4E96-EE40-8729-6FC9EB73210F}"/>
              </a:ext>
            </a:extLst>
          </p:cNvPr>
          <p:cNvSpPr/>
          <p:nvPr/>
        </p:nvSpPr>
        <p:spPr>
          <a:xfrm rot="12878102">
            <a:off x="5950527" y="4185126"/>
            <a:ext cx="290945" cy="285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E0B28-01E0-D643-9409-EDD56188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Формула мета-проекта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E856985-460D-4E43-857F-0B747270CFB4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032919948"/>
              </p:ext>
            </p:extLst>
          </p:nvPr>
        </p:nvGraphicFramePr>
        <p:xfrm>
          <a:off x="721394" y="1015332"/>
          <a:ext cx="11138009" cy="518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66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FA94F-5250-424E-8171-94DA04CA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мета-проект в развитии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B9646A-A894-2C41-A086-793CF8B5C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491" y="2552092"/>
            <a:ext cx="3178751" cy="23840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FAFEEA-79BA-2942-9F90-991023F23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282" y="1338172"/>
            <a:ext cx="2406854" cy="1603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29F9EE-6484-6242-82DB-DA1626C78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28" y="4214570"/>
            <a:ext cx="2996906" cy="1997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F17144-7674-6D45-A826-709B95F6BC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511" y="4485885"/>
            <a:ext cx="2563489" cy="17073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C1CF4F-58F2-D340-8288-03E68E0E169E}"/>
              </a:ext>
            </a:extLst>
          </p:cNvPr>
          <p:cNvSpPr txBox="1"/>
          <p:nvPr/>
        </p:nvSpPr>
        <p:spPr>
          <a:xfrm>
            <a:off x="244725" y="2643430"/>
            <a:ext cx="3432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Стратегическая сессия на национальном консилиуме заслуженных Врачей РФ </a:t>
            </a:r>
          </a:p>
          <a:p>
            <a:r>
              <a:rPr lang="ru-RU" i="1"/>
              <a:t>июнь 2018</a:t>
            </a:r>
          </a:p>
          <a:p>
            <a:r>
              <a:rPr lang="en-US" sz="1100">
                <a:hlinkClick r:id="rId6"/>
              </a:rPr>
              <a:t>http://nbmz.ru/2018/08/30/sozdana-associaciya-razrabotchikov-iskusstvennogo-intellekta/</a:t>
            </a:r>
            <a:endParaRPr lang="ru-RU" sz="11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7D380B-335D-554D-97A2-BBFC6883169E}"/>
              </a:ext>
            </a:extLst>
          </p:cNvPr>
          <p:cNvSpPr txBox="1"/>
          <p:nvPr/>
        </p:nvSpPr>
        <p:spPr>
          <a:xfrm>
            <a:off x="2285713" y="934155"/>
            <a:ext cx="35253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/>
              <a:t>Смотр сервисов поддержки принятия врачебных решений на форуме «Открытые инновации» </a:t>
            </a:r>
            <a:r>
              <a:rPr lang="ru-RU" i="1"/>
              <a:t>октябрь 2019</a:t>
            </a:r>
            <a:br>
              <a:rPr lang="ru-RU" i="1"/>
            </a:br>
            <a:r>
              <a:rPr lang="en-US" sz="1000">
                <a:hlinkClick r:id="rId7"/>
              </a:rPr>
              <a:t>http://nbmz.ru/2018/10/19/smotr/</a:t>
            </a:r>
            <a:endParaRPr lang="ru-RU" sz="1000" i="1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5A0C50-246E-2848-A44D-FC0857936F33}"/>
              </a:ext>
            </a:extLst>
          </p:cNvPr>
          <p:cNvSpPr/>
          <p:nvPr/>
        </p:nvSpPr>
        <p:spPr>
          <a:xfrm>
            <a:off x="8114671" y="3534905"/>
            <a:ext cx="3982368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/>
              <a:t>Пилотный проект в ЯНАО </a:t>
            </a:r>
            <a:br>
              <a:rPr lang="ru-RU"/>
            </a:br>
            <a:r>
              <a:rPr lang="ru-RU" i="1"/>
              <a:t>март 2019</a:t>
            </a:r>
            <a:endParaRPr lang="ru-RU"/>
          </a:p>
          <a:p>
            <a:r>
              <a:rPr lang="ru-RU" sz="1200" i="1"/>
              <a:t>«Ямал вошел в число пилотных регионов, приступивших к внедрению методов, связанных с искусственным интеллектом. Внедрение стало возможным благодаря тесному взаимодействию окружного департамента здравоохранения, медицинского информационно-аналитического центра ЯНАО и </a:t>
            </a:r>
            <a:r>
              <a:rPr lang="ru-RU" sz="1200" i="1" err="1"/>
              <a:t>Ямальского</a:t>
            </a:r>
            <a:r>
              <a:rPr lang="ru-RU" sz="1200" i="1"/>
              <a:t> центра медицинской профилактики с «Национальной базой медицинских знаний» – ассоциацией разработчиков и пользователей искусственного интеллекта для медицины»</a:t>
            </a:r>
            <a:endParaRPr lang="ru-RU">
              <a:hlinkClick r:id="rId8"/>
            </a:endParaRPr>
          </a:p>
          <a:p>
            <a:r>
              <a:rPr lang="en-US" sz="1000">
                <a:hlinkClick r:id="rId8"/>
              </a:rPr>
              <a:t>https://www.rosminzdrav.ru/regional_news/11278-iskusstvennyy-intellekt-pomozhet-yamalskim-vracham-vyyavlyat-opasnye-zabolevaniya-na-rannih-stadiyah</a:t>
            </a:r>
            <a:endParaRPr lang="ru-RU" sz="100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413F83A-F44F-6145-99D2-DD9DB8231190}"/>
              </a:ext>
            </a:extLst>
          </p:cNvPr>
          <p:cNvSpPr txBox="1"/>
          <p:nvPr/>
        </p:nvSpPr>
        <p:spPr>
          <a:xfrm>
            <a:off x="9349951" y="930488"/>
            <a:ext cx="2599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/>
              <a:t>Комплексный проект на платформе НБМЗ совместно со стратегическими партнерами</a:t>
            </a:r>
          </a:p>
          <a:p>
            <a:pPr algn="r"/>
            <a:r>
              <a:rPr lang="ru-RU" b="1"/>
              <a:t>(создание </a:t>
            </a:r>
            <a:r>
              <a:rPr lang="en-US" b="1"/>
              <a:t>MVP</a:t>
            </a:r>
            <a:r>
              <a:rPr lang="ru-RU" b="1"/>
              <a:t>)</a:t>
            </a:r>
            <a:br>
              <a:rPr lang="ru-RU" b="1"/>
            </a:br>
            <a:r>
              <a:rPr lang="ru-RU" b="1"/>
              <a:t>2019-2021</a:t>
            </a:r>
            <a:endParaRPr lang="en-US" b="1"/>
          </a:p>
          <a:p>
            <a:pPr algn="r"/>
            <a:r>
              <a:rPr lang="en-US" b="1"/>
              <a:t> </a:t>
            </a:r>
            <a:endParaRPr lang="ru-RU" sz="1000" b="1" i="1"/>
          </a:p>
        </p:txBody>
      </p: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D52729C4-C5E2-DC44-99F5-791D70E01A34}"/>
              </a:ext>
            </a:extLst>
          </p:cNvPr>
          <p:cNvCxnSpPr>
            <a:cxnSpLocks/>
          </p:cNvCxnSpPr>
          <p:nvPr/>
        </p:nvCxnSpPr>
        <p:spPr>
          <a:xfrm flipV="1">
            <a:off x="8658388" y="1856281"/>
            <a:ext cx="1263764" cy="864182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AFF1DBDF-FACC-FB41-8D23-8AA3A92EACD2}"/>
              </a:ext>
            </a:extLst>
          </p:cNvPr>
          <p:cNvCxnSpPr>
            <a:cxnSpLocks/>
          </p:cNvCxnSpPr>
          <p:nvPr/>
        </p:nvCxnSpPr>
        <p:spPr>
          <a:xfrm flipV="1">
            <a:off x="1292858" y="1779247"/>
            <a:ext cx="781300" cy="686544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E99CEE74-522A-FD4B-81E6-2534625C8882}"/>
              </a:ext>
            </a:extLst>
          </p:cNvPr>
          <p:cNvCxnSpPr>
            <a:cxnSpLocks/>
          </p:cNvCxnSpPr>
          <p:nvPr/>
        </p:nvCxnSpPr>
        <p:spPr>
          <a:xfrm flipV="1">
            <a:off x="6302326" y="4748824"/>
            <a:ext cx="1720010" cy="1300284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22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6B874-7696-5445-9F73-743D26EB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Идея комплексного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E4EDE-3A6B-214D-BC82-0B70587B69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3759" y="965755"/>
            <a:ext cx="11164592" cy="517923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/>
              <a:t>Сбор участников рынка, выявление и разбор компетенций.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/>
              <a:t>Погружение компетенций и наработок в состав платформенных модулей платформы НБМЗ и/или выставление их как </a:t>
            </a:r>
            <a:r>
              <a:rPr lang="en-US" sz="2800"/>
              <a:t>API </a:t>
            </a:r>
            <a:r>
              <a:rPr lang="ru-RU" sz="2800"/>
              <a:t>в библиотеку платформы.</a:t>
            </a:r>
            <a:endParaRPr lang="ru-RU" sz="4000"/>
          </a:p>
          <a:p>
            <a:pPr marL="457200" indent="-457200">
              <a:buFont typeface="+mj-lt"/>
              <a:buAutoNum type="arabicPeriod"/>
            </a:pPr>
            <a:r>
              <a:rPr lang="ru-RU" sz="2800"/>
              <a:t>Консолидированная работа с рынком и регуляторами, обеспеченная ассоциацией НБМЗ (НКО), поддержкой НТИ (Платформа 20.35, сервисы НТИ и пр. инструменты).</a:t>
            </a:r>
            <a:endParaRPr lang="ru-RU" sz="4000"/>
          </a:p>
          <a:p>
            <a:pPr marL="457200" indent="-457200">
              <a:buFont typeface="+mj-lt"/>
              <a:buAutoNum type="arabicPeriod"/>
            </a:pPr>
            <a:r>
              <a:rPr lang="ru-RU" sz="2800"/>
              <a:t>Совместные продукты по секторам применения ИИ в медицине, здравоохранении и смежных областях с профессиональными объединениями.</a:t>
            </a:r>
            <a:endParaRPr lang="ru-RU" sz="4000"/>
          </a:p>
          <a:p>
            <a:pPr marL="457200" indent="-457200">
              <a:buFont typeface="+mj-lt"/>
              <a:buAutoNum type="arabicPeriod"/>
            </a:pPr>
            <a:r>
              <a:rPr lang="ru-RU" sz="2800"/>
              <a:t>Выход на международный рынок объединенными усилиями, но в разных форматах (как отдельные сервисы, как консолидированные продукты и др.)</a:t>
            </a:r>
          </a:p>
        </p:txBody>
      </p:sp>
    </p:spTree>
    <p:extLst>
      <p:ext uri="{BB962C8B-B14F-4D97-AF65-F5344CB8AC3E}">
        <p14:creationId xmlns:p14="http://schemas.microsoft.com/office/powerpoint/2010/main" val="29996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ОСНОВНЫЕ КОНКУРЕНТЫ в мире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73783"/>
              </p:ext>
            </p:extLst>
          </p:nvPr>
        </p:nvGraphicFramePr>
        <p:xfrm>
          <a:off x="335724" y="994618"/>
          <a:ext cx="9055164" cy="5118011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1611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9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111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latin typeface="+mj-lt"/>
                        </a:rPr>
                        <a:t>Ключевые продукты НБМЗ</a:t>
                      </a: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</a:rPr>
                        <a:t>IBM Watson Health</a:t>
                      </a:r>
                    </a:p>
                    <a:p>
                      <a:pPr algn="ctr"/>
                      <a:endParaRPr lang="ru-RU" sz="11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</a:rPr>
                        <a:t>Google DeepMind</a:t>
                      </a:r>
                      <a:endParaRPr lang="ru-RU" sz="11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100">
                          <a:solidFill>
                            <a:srgbClr val="000000"/>
                          </a:solidFill>
                          <a:latin typeface="+mj-lt"/>
                        </a:rPr>
                        <a:t>Amazon Healthcare Edge</a:t>
                      </a: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</a:rPr>
                        <a:t>Apple Watch / Health Records</a:t>
                      </a:r>
                      <a:endParaRPr lang="ru-RU" sz="11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</a:rPr>
                        <a:t>Cerner</a:t>
                      </a:r>
                      <a:endParaRPr lang="ru-RU" sz="11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+mj-lt"/>
                        </a:rPr>
                        <a:t>Epic</a:t>
                      </a:r>
                      <a:endParaRPr lang="ru-RU" sz="11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438"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latin typeface="+mj-lt"/>
                        </a:rPr>
                        <a:t>Системы поддержки принятия врачебных решений</a:t>
                      </a: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438"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latin typeface="+mj-lt"/>
                        </a:rPr>
                        <a:t>Администрирование и популяционные оценки</a:t>
                      </a: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438"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latin typeface="+mj-lt"/>
                        </a:rPr>
                        <a:t>Цифровые медицинские помощники</a:t>
                      </a: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438"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latin typeface="+mj-lt"/>
                        </a:rPr>
                        <a:t>Системы анализа клинических данных</a:t>
                      </a: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141"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latin typeface="+mj-lt"/>
                        </a:rPr>
                        <a:t>Единая платформа для создания ИИ-систем и машинного обучения</a:t>
                      </a:r>
                    </a:p>
                  </a:txBody>
                  <a:tcPr marL="84745" marR="84745" marT="41459" marB="414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latin typeface="+mj-lt"/>
                      </a:endParaRPr>
                    </a:p>
                  </a:txBody>
                  <a:tcPr marL="84745" marR="84745" marT="41459" marB="414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2099"/>
          <p:cNvSpPr/>
          <p:nvPr/>
        </p:nvSpPr>
        <p:spPr>
          <a:xfrm>
            <a:off x="9608275" y="818790"/>
            <a:ext cx="2248001" cy="5469666"/>
          </a:xfrm>
          <a:prstGeom prst="roundRect">
            <a:avLst>
              <a:gd name="adj" fmla="val 623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91433" tIns="45716" rIns="91433" bIns="45716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40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Конкурентные преимущества</a:t>
            </a:r>
          </a:p>
          <a:p>
            <a:pPr marL="180959" indent="-180959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Объединение ресурсов системы здравоохранения Российской Федерации, как в части данных, так и в части знаний и участия врачебного сообщества</a:t>
            </a:r>
          </a:p>
          <a:p>
            <a:pPr marL="180959" indent="-180959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Все продукты созданы на единой онтологической шине и системе сбора и подготовки данных для машинного обучения</a:t>
            </a:r>
          </a:p>
          <a:p>
            <a:pPr marL="180959" indent="-180959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«Динамический </a:t>
            </a:r>
            <a:r>
              <a:rPr lang="ru-RU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биллинг</a:t>
            </a: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» и со-участие всех элементов эко-системы мета-проекта НБМЗ, </a:t>
            </a:r>
            <a:r>
              <a:rPr lang="ru-RU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сетецентричность</a:t>
            </a: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 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vs </a:t>
            </a: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корпорация (более эффективная организация)</a:t>
            </a:r>
          </a:p>
          <a:p>
            <a:pPr marL="180959" indent="-180959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Совместное усиление продуктов, привлечение </a:t>
            </a:r>
            <a:r>
              <a:rPr lang="ru-RU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стартапов</a:t>
            </a: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 из мира, фокус на наукоемкие направления и </a:t>
            </a:r>
            <a:r>
              <a:rPr lang="ru-RU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нишевые</a:t>
            </a: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 задачи</a:t>
            </a:r>
          </a:p>
          <a:p>
            <a:pPr marL="180959" indent="-180959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Все решения представлены как независимые сервисы, отсутствие конфликта интересов с лидерами рынка ЭМК и с сервисами ЕГИСЗ</a:t>
            </a:r>
          </a:p>
        </p:txBody>
      </p:sp>
      <p:sp>
        <p:nvSpPr>
          <p:cNvPr id="8" name="Shape 3613">
            <a:extLst>
              <a:ext uri="{FF2B5EF4-FFF2-40B4-BE49-F238E27FC236}">
                <a16:creationId xmlns:a16="http://schemas.microsoft.com/office/drawing/2014/main" id="{DF91D5EF-99D5-1F49-8F56-A6F26DA670A4}"/>
              </a:ext>
            </a:extLst>
          </p:cNvPr>
          <p:cNvSpPr/>
          <p:nvPr/>
        </p:nvSpPr>
        <p:spPr>
          <a:xfrm>
            <a:off x="2157293" y="2060961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Shape 3613">
            <a:extLst>
              <a:ext uri="{FF2B5EF4-FFF2-40B4-BE49-F238E27FC236}">
                <a16:creationId xmlns:a16="http://schemas.microsoft.com/office/drawing/2014/main" id="{550B940D-35B6-7549-9458-9A9A705950B0}"/>
              </a:ext>
            </a:extLst>
          </p:cNvPr>
          <p:cNvSpPr/>
          <p:nvPr/>
        </p:nvSpPr>
        <p:spPr>
          <a:xfrm>
            <a:off x="3448618" y="2060960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Shape 3613">
            <a:extLst>
              <a:ext uri="{FF2B5EF4-FFF2-40B4-BE49-F238E27FC236}">
                <a16:creationId xmlns:a16="http://schemas.microsoft.com/office/drawing/2014/main" id="{4444D664-88AF-4847-B051-068C76D2C0B8}"/>
              </a:ext>
            </a:extLst>
          </p:cNvPr>
          <p:cNvSpPr/>
          <p:nvPr/>
        </p:nvSpPr>
        <p:spPr>
          <a:xfrm>
            <a:off x="7185970" y="2063578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Shape 3613">
            <a:extLst>
              <a:ext uri="{FF2B5EF4-FFF2-40B4-BE49-F238E27FC236}">
                <a16:creationId xmlns:a16="http://schemas.microsoft.com/office/drawing/2014/main" id="{5903D75E-E558-F74D-94F1-08DEF6B0428C}"/>
              </a:ext>
            </a:extLst>
          </p:cNvPr>
          <p:cNvSpPr/>
          <p:nvPr/>
        </p:nvSpPr>
        <p:spPr>
          <a:xfrm>
            <a:off x="8288429" y="2060959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Shape 3613">
            <a:extLst>
              <a:ext uri="{FF2B5EF4-FFF2-40B4-BE49-F238E27FC236}">
                <a16:creationId xmlns:a16="http://schemas.microsoft.com/office/drawing/2014/main" id="{062D64A3-83CB-3246-A31A-E231743C08FC}"/>
              </a:ext>
            </a:extLst>
          </p:cNvPr>
          <p:cNvSpPr/>
          <p:nvPr/>
        </p:nvSpPr>
        <p:spPr>
          <a:xfrm>
            <a:off x="3448618" y="2902209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Shape 3613">
            <a:extLst>
              <a:ext uri="{FF2B5EF4-FFF2-40B4-BE49-F238E27FC236}">
                <a16:creationId xmlns:a16="http://schemas.microsoft.com/office/drawing/2014/main" id="{A1293D6D-69BB-024D-A4EB-3495866F97CB}"/>
              </a:ext>
            </a:extLst>
          </p:cNvPr>
          <p:cNvSpPr/>
          <p:nvPr/>
        </p:nvSpPr>
        <p:spPr>
          <a:xfrm>
            <a:off x="7185972" y="2885539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Shape 3613">
            <a:extLst>
              <a:ext uri="{FF2B5EF4-FFF2-40B4-BE49-F238E27FC236}">
                <a16:creationId xmlns:a16="http://schemas.microsoft.com/office/drawing/2014/main" id="{19082A27-22DB-374A-A102-AF8D07FF4149}"/>
              </a:ext>
            </a:extLst>
          </p:cNvPr>
          <p:cNvSpPr/>
          <p:nvPr/>
        </p:nvSpPr>
        <p:spPr>
          <a:xfrm>
            <a:off x="8288430" y="2875804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Shape 3613">
            <a:extLst>
              <a:ext uri="{FF2B5EF4-FFF2-40B4-BE49-F238E27FC236}">
                <a16:creationId xmlns:a16="http://schemas.microsoft.com/office/drawing/2014/main" id="{3A9D03F5-157C-2C46-85CA-A06E3E35CBF0}"/>
              </a:ext>
            </a:extLst>
          </p:cNvPr>
          <p:cNvSpPr/>
          <p:nvPr/>
        </p:nvSpPr>
        <p:spPr>
          <a:xfrm>
            <a:off x="2157292" y="4566417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Shape 3613">
            <a:extLst>
              <a:ext uri="{FF2B5EF4-FFF2-40B4-BE49-F238E27FC236}">
                <a16:creationId xmlns:a16="http://schemas.microsoft.com/office/drawing/2014/main" id="{58A90D0C-D98D-EC4D-8FDD-27D2046E0A84}"/>
              </a:ext>
            </a:extLst>
          </p:cNvPr>
          <p:cNvSpPr/>
          <p:nvPr/>
        </p:nvSpPr>
        <p:spPr>
          <a:xfrm>
            <a:off x="2157291" y="5339523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Shape 3613">
            <a:extLst>
              <a:ext uri="{FF2B5EF4-FFF2-40B4-BE49-F238E27FC236}">
                <a16:creationId xmlns:a16="http://schemas.microsoft.com/office/drawing/2014/main" id="{353AACB9-F0F6-3D49-A29E-0720BF9C808A}"/>
              </a:ext>
            </a:extLst>
          </p:cNvPr>
          <p:cNvSpPr/>
          <p:nvPr/>
        </p:nvSpPr>
        <p:spPr>
          <a:xfrm>
            <a:off x="3448617" y="5339523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Shape 3613">
            <a:extLst>
              <a:ext uri="{FF2B5EF4-FFF2-40B4-BE49-F238E27FC236}">
                <a16:creationId xmlns:a16="http://schemas.microsoft.com/office/drawing/2014/main" id="{D587351D-AA1C-BE46-BDCE-C48D57939FD0}"/>
              </a:ext>
            </a:extLst>
          </p:cNvPr>
          <p:cNvSpPr/>
          <p:nvPr/>
        </p:nvSpPr>
        <p:spPr>
          <a:xfrm>
            <a:off x="4531789" y="5339523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Shape 3613">
            <a:extLst>
              <a:ext uri="{FF2B5EF4-FFF2-40B4-BE49-F238E27FC236}">
                <a16:creationId xmlns:a16="http://schemas.microsoft.com/office/drawing/2014/main" id="{3061D606-8967-CC4A-ABB7-616A487936C9}"/>
              </a:ext>
            </a:extLst>
          </p:cNvPr>
          <p:cNvSpPr/>
          <p:nvPr/>
        </p:nvSpPr>
        <p:spPr>
          <a:xfrm>
            <a:off x="4531789" y="2060959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Shape 3613">
            <a:extLst>
              <a:ext uri="{FF2B5EF4-FFF2-40B4-BE49-F238E27FC236}">
                <a16:creationId xmlns:a16="http://schemas.microsoft.com/office/drawing/2014/main" id="{902812BB-F154-DE45-80AE-8ABB0D712FFC}"/>
              </a:ext>
            </a:extLst>
          </p:cNvPr>
          <p:cNvSpPr/>
          <p:nvPr/>
        </p:nvSpPr>
        <p:spPr>
          <a:xfrm>
            <a:off x="5906333" y="3670305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Shape 3613">
            <a:extLst>
              <a:ext uri="{FF2B5EF4-FFF2-40B4-BE49-F238E27FC236}">
                <a16:creationId xmlns:a16="http://schemas.microsoft.com/office/drawing/2014/main" id="{7CDC161A-BC88-1544-8304-2BC4EF4D4C6F}"/>
              </a:ext>
            </a:extLst>
          </p:cNvPr>
          <p:cNvSpPr/>
          <p:nvPr/>
        </p:nvSpPr>
        <p:spPr>
          <a:xfrm>
            <a:off x="5906333" y="5339523"/>
            <a:ext cx="416307" cy="43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4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4834-07D2-7349-8539-1B9401C6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Направления для встраивания </a:t>
            </a:r>
            <a:r>
              <a:rPr lang="ru-RU" err="1"/>
              <a:t>ии</a:t>
            </a:r>
            <a:r>
              <a:rPr lang="ru-RU"/>
              <a:t> в медицину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B7AE8-BACA-2345-A4E7-9E80E72814B1}"/>
              </a:ext>
            </a:extLst>
          </p:cNvPr>
          <p:cNvSpPr txBox="1"/>
          <p:nvPr/>
        </p:nvSpPr>
        <p:spPr>
          <a:xfrm>
            <a:off x="354059" y="3221832"/>
            <a:ext cx="2736327" cy="2954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медицинские карты</a:t>
            </a:r>
            <a:br>
              <a:rPr lang="ru-RU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(ЭМК / </a:t>
            </a:r>
            <a:r>
              <a:rPr lang="en-US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EHR</a:t>
            </a:r>
            <a:r>
              <a:rPr lang="ru-RU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82BD3-7CC0-9442-A6F2-4DF6D9AB7E1E}"/>
              </a:ext>
            </a:extLst>
          </p:cNvPr>
          <p:cNvSpPr txBox="1"/>
          <p:nvPr/>
        </p:nvSpPr>
        <p:spPr>
          <a:xfrm>
            <a:off x="457058" y="3529752"/>
            <a:ext cx="2530314" cy="108414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данных, системы поддержки принятия врачебных решений, подсказки и побор лечения, контроль правильности оформления документации</a:t>
            </a:r>
            <a:endParaRPr lang="en-US" sz="120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D1209-8C2E-EF49-91CA-5FFA9F682FB2}"/>
              </a:ext>
            </a:extLst>
          </p:cNvPr>
          <p:cNvSpPr txBox="1"/>
          <p:nvPr/>
        </p:nvSpPr>
        <p:spPr>
          <a:xfrm>
            <a:off x="6892956" y="3221832"/>
            <a:ext cx="1179811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Телемедицина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3D97A-3CBA-7344-9A2F-070CFC5E791F}"/>
              </a:ext>
            </a:extLst>
          </p:cNvPr>
          <p:cNvSpPr txBox="1"/>
          <p:nvPr/>
        </p:nvSpPr>
        <p:spPr>
          <a:xfrm>
            <a:off x="6251569" y="3403014"/>
            <a:ext cx="2530314" cy="64722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помощи в поддержке принятия решений во время телемедицинских консультаций</a:t>
            </a:r>
            <a:endParaRPr lang="en-US" sz="120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638A6-07AD-684D-AE81-06643308C53C}"/>
              </a:ext>
            </a:extLst>
          </p:cNvPr>
          <p:cNvSpPr txBox="1"/>
          <p:nvPr/>
        </p:nvSpPr>
        <p:spPr>
          <a:xfrm>
            <a:off x="3424837" y="3219930"/>
            <a:ext cx="2006961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и аналитика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635E0-9F4D-FA48-AF3B-86D0299AB72E}"/>
              </a:ext>
            </a:extLst>
          </p:cNvPr>
          <p:cNvSpPr txBox="1"/>
          <p:nvPr/>
        </p:nvSpPr>
        <p:spPr>
          <a:xfrm>
            <a:off x="3163161" y="3474304"/>
            <a:ext cx="2530314" cy="41934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Популяционный анализ, выявление проблем, </a:t>
            </a:r>
            <a:r>
              <a:rPr lang="en-US" sz="120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8E2F3D-445A-4C42-A473-D422EAB57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2255" y="1198736"/>
            <a:ext cx="1865313" cy="1816100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A8C7B0-4318-504F-B712-EA71A8533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1404" y="1126972"/>
            <a:ext cx="1938031" cy="18878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CEEA18-84DE-4C4B-9E11-073C62C43E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3224" y="1198736"/>
            <a:ext cx="1863725" cy="1816100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99A0C9-B164-7E42-9903-3B946ADD5457}"/>
              </a:ext>
            </a:extLst>
          </p:cNvPr>
          <p:cNvSpPr txBox="1"/>
          <p:nvPr/>
        </p:nvSpPr>
        <p:spPr>
          <a:xfrm>
            <a:off x="9418658" y="3160038"/>
            <a:ext cx="1965283" cy="2954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Удаленный мониторинг </a:t>
            </a:r>
            <a:br>
              <a:rPr lang="ru-RU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пациентов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3EE89F-9EDA-164C-8AA3-4D7A0CED1254}"/>
              </a:ext>
            </a:extLst>
          </p:cNvPr>
          <p:cNvSpPr txBox="1"/>
          <p:nvPr/>
        </p:nvSpPr>
        <p:spPr>
          <a:xfrm>
            <a:off x="9136136" y="3473194"/>
            <a:ext cx="2530314" cy="64722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выявления подозрений на наличие или развитие заболевания</a:t>
            </a:r>
            <a:endParaRPr lang="en-US" sz="120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EEEFA5-5131-6F49-836C-045C56CD57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688" y="1149522"/>
            <a:ext cx="1865314" cy="1865314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</p:pic>
      <p:pic>
        <p:nvPicPr>
          <p:cNvPr id="16" name="Picture 2" descr="https://mguu.ru/wp-content/uploads/2015/08/zdrav-07082015-3.jpg">
            <a:extLst>
              <a:ext uri="{FF2B5EF4-FFF2-40B4-BE49-F238E27FC236}">
                <a16:creationId xmlns:a16="http://schemas.microsoft.com/office/drawing/2014/main" id="{769ACAD5-8E28-C549-8C70-D908A7EEF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442" y="4000291"/>
            <a:ext cx="2098356" cy="12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EF26068-AD8C-C543-A345-3F9BFF48F2B3}"/>
              </a:ext>
            </a:extLst>
          </p:cNvPr>
          <p:cNvSpPr/>
          <p:nvPr/>
        </p:nvSpPr>
        <p:spPr>
          <a:xfrm>
            <a:off x="3160714" y="4973901"/>
            <a:ext cx="244381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Коммуникации с пациентами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4" descr="http://nalogmak.ru/wp-content/uploads/2018/10/Gsm_dlya_lichnogo_avto_normiruyutsya_dlya_pribyli_v_sostave_kompensacii_-_vse_o_nalogah_5.jpg">
            <a:extLst>
              <a:ext uri="{FF2B5EF4-FFF2-40B4-BE49-F238E27FC236}">
                <a16:creationId xmlns:a16="http://schemas.microsoft.com/office/drawing/2014/main" id="{FF078996-3EF9-EE47-88B4-B2E89FB4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2255" y="4342613"/>
            <a:ext cx="1819672" cy="12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7A45B83-1953-8B4E-8179-B787EE8D77BB}"/>
              </a:ext>
            </a:extLst>
          </p:cNvPr>
          <p:cNvSpPr/>
          <p:nvPr/>
        </p:nvSpPr>
        <p:spPr>
          <a:xfrm>
            <a:off x="6260955" y="5579575"/>
            <a:ext cx="244381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Обработка биомедицинских данных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52C82F-10A2-3E4D-A35F-328BE221B214}"/>
              </a:ext>
            </a:extLst>
          </p:cNvPr>
          <p:cNvSpPr txBox="1"/>
          <p:nvPr/>
        </p:nvSpPr>
        <p:spPr>
          <a:xfrm>
            <a:off x="3226776" y="5423805"/>
            <a:ext cx="2530314" cy="8625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Чат-боты, встраивание в социальные сети и мессенджеры, напоминания и персональные приложения </a:t>
            </a:r>
            <a:endParaRPr lang="en-US" sz="120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9290F5-3618-9145-9C4F-F24F367CA734}"/>
              </a:ext>
            </a:extLst>
          </p:cNvPr>
          <p:cNvSpPr txBox="1"/>
          <p:nvPr/>
        </p:nvSpPr>
        <p:spPr>
          <a:xfrm>
            <a:off x="6251569" y="5957115"/>
            <a:ext cx="2530314" cy="64094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данных, </a:t>
            </a:r>
            <a:r>
              <a:rPr lang="ru-RU" sz="120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биллинг</a:t>
            </a:r>
            <a:r>
              <a:rPr lang="ru-RU" sz="120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производство дата-сетов, научные исследования</a:t>
            </a:r>
            <a:endParaRPr lang="en-US" sz="120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BCB3C-9EDF-EB4F-91A9-9990EB2E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Полный Состав платформы НБМЗ (достраивается к имеющимся модулям от участников комплексного проекта)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38E49B3-17DA-4444-B71D-E67A10DE64E2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51006140"/>
              </p:ext>
            </p:extLst>
          </p:nvPr>
        </p:nvGraphicFramePr>
        <p:xfrm>
          <a:off x="598900" y="1307368"/>
          <a:ext cx="10994200" cy="4875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Изображение 14">
            <a:extLst>
              <a:ext uri="{FF2B5EF4-FFF2-40B4-BE49-F238E27FC236}">
                <a16:creationId xmlns:a16="http://schemas.microsoft.com/office/drawing/2014/main" id="{97B80321-1A5F-0441-BCE5-7402E189E3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57" y="1252049"/>
            <a:ext cx="659342" cy="6593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B0E17F-E4B0-874D-9AD9-A58E6DF655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991" y="1449640"/>
            <a:ext cx="1034635" cy="374797"/>
          </a:xfrm>
          <a:prstGeom prst="rect">
            <a:avLst/>
          </a:prstGeom>
          <a:noFill/>
        </p:spPr>
      </p:pic>
      <p:pic>
        <p:nvPicPr>
          <p:cNvPr id="8" name="Cobrain_color.png" descr="Cobrain_color.png">
            <a:extLst>
              <a:ext uri="{FF2B5EF4-FFF2-40B4-BE49-F238E27FC236}">
                <a16:creationId xmlns:a16="http://schemas.microsoft.com/office/drawing/2014/main" id="{61DB1B5E-40BF-6648-80D5-D72EF331A5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00" y="1047479"/>
            <a:ext cx="1045724" cy="409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6C4D6D9C-8237-1347-A756-316422C08C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423" y="1004331"/>
            <a:ext cx="1405798" cy="265540"/>
          </a:xfrm>
          <a:prstGeom prst="rect">
            <a:avLst/>
          </a:prstGeom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F610FEB4-0AFB-1546-97E0-EE0C99397D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149" y="794582"/>
            <a:ext cx="565656" cy="5656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FE05F3-5918-B147-9F94-C6CAB8CC8004}"/>
              </a:ext>
            </a:extLst>
          </p:cNvPr>
          <p:cNvSpPr/>
          <p:nvPr/>
        </p:nvSpPr>
        <p:spPr>
          <a:xfrm>
            <a:off x="3657192" y="970885"/>
            <a:ext cx="121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Webiomed</a:t>
            </a:r>
            <a:endParaRPr lang="ru-RU"/>
          </a:p>
        </p:txBody>
      </p:sp>
      <p:sp>
        <p:nvSpPr>
          <p:cNvPr id="10" name="5-конечная звезда 9">
            <a:extLst>
              <a:ext uri="{FF2B5EF4-FFF2-40B4-BE49-F238E27FC236}">
                <a16:creationId xmlns:a16="http://schemas.microsoft.com/office/drawing/2014/main" id="{E7371A1A-2BD6-2F4A-8039-1A12A7CD0167}"/>
              </a:ext>
            </a:extLst>
          </p:cNvPr>
          <p:cNvSpPr/>
          <p:nvPr/>
        </p:nvSpPr>
        <p:spPr>
          <a:xfrm>
            <a:off x="11763828" y="137886"/>
            <a:ext cx="224211" cy="197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91939361-9574-EC46-B147-CAD4EE757451}"/>
              </a:ext>
            </a:extLst>
          </p:cNvPr>
          <p:cNvCxnSpPr>
            <a:cxnSpLocks/>
          </p:cNvCxnSpPr>
          <p:nvPr/>
        </p:nvCxnSpPr>
        <p:spPr>
          <a:xfrm flipV="1">
            <a:off x="1437929" y="1830125"/>
            <a:ext cx="0" cy="1613518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6B874-7696-5445-9F73-743D26EB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Три Консолидированных продукта НБМЗ (в составе </a:t>
            </a:r>
            <a:r>
              <a:rPr lang="en-US"/>
              <a:t>MVP)</a:t>
            </a:r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2BB1319-5C51-C04D-9ED4-62618BE02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078381"/>
              </p:ext>
            </p:extLst>
          </p:nvPr>
        </p:nvGraphicFramePr>
        <p:xfrm>
          <a:off x="336598" y="3103798"/>
          <a:ext cx="11586467" cy="354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2461">
                  <a:extLst>
                    <a:ext uri="{9D8B030D-6E8A-4147-A177-3AD203B41FA5}">
                      <a16:colId xmlns:a16="http://schemas.microsoft.com/office/drawing/2014/main" val="3359670048"/>
                    </a:ext>
                  </a:extLst>
                </a:gridCol>
                <a:gridCol w="4433462">
                  <a:extLst>
                    <a:ext uri="{9D8B030D-6E8A-4147-A177-3AD203B41FA5}">
                      <a16:colId xmlns:a16="http://schemas.microsoft.com/office/drawing/2014/main" val="3861661563"/>
                    </a:ext>
                  </a:extLst>
                </a:gridCol>
                <a:gridCol w="4596735">
                  <a:extLst>
                    <a:ext uri="{9D8B030D-6E8A-4147-A177-3AD203B41FA5}">
                      <a16:colId xmlns:a16="http://schemas.microsoft.com/office/drawing/2014/main" val="3694399062"/>
                    </a:ext>
                  </a:extLst>
                </a:gridCol>
                <a:gridCol w="1183809">
                  <a:extLst>
                    <a:ext uri="{9D8B030D-6E8A-4147-A177-3AD203B41FA5}">
                      <a16:colId xmlns:a16="http://schemas.microsoft.com/office/drawing/2014/main" val="2664740089"/>
                    </a:ext>
                  </a:extLst>
                </a:gridCol>
              </a:tblGrid>
              <a:tr h="310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latin typeface="+mn-lt"/>
                        </a:rPr>
                        <a:t>Отдельные сервисы, текущие участники </a:t>
                      </a:r>
                      <a:r>
                        <a:rPr lang="en-US" sz="1600" b="1">
                          <a:latin typeface="+mn-lt"/>
                        </a:rPr>
                        <a:t>MVP</a:t>
                      </a:r>
                      <a:endParaRPr lang="ru-RU" sz="1600" b="0">
                        <a:latin typeface="+mn-lt"/>
                      </a:endParaRPr>
                    </a:p>
                  </a:txBody>
                  <a:tcPr marB="10800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>
                        <a:latin typeface="+mn-lt"/>
                      </a:endParaRPr>
                    </a:p>
                  </a:txBody>
                  <a:tcPr marB="72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latin typeface="+mn-lt"/>
                        </a:rPr>
                        <a:t>Модули для включения в платформу НБМЗ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направления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53903"/>
                  </a:ext>
                </a:extLst>
              </a:tr>
              <a:tr h="310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Webiomed</a:t>
                      </a:r>
                      <a:endParaRPr lang="ru-RU" sz="120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B="10800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Выявление факторов риска и подозрений на различные хронические заболевания. </a:t>
                      </a:r>
                      <a:endParaRPr lang="ru-RU" sz="1100" b="0">
                        <a:latin typeface="+mn-lt"/>
                      </a:endParaRPr>
                    </a:p>
                  </a:txBody>
                  <a:tcPr marB="72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/>
                        <a:t>Инструменты для создания </a:t>
                      </a:r>
                      <a:r>
                        <a:rPr lang="ru-RU" sz="1100" err="1"/>
                        <a:t>датасетов</a:t>
                      </a:r>
                      <a:r>
                        <a:rPr lang="ru-RU" sz="1100"/>
                        <a:t> из ЭМК.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317598"/>
                  </a:ext>
                </a:extLst>
              </a:tr>
              <a:tr h="528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err="1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Botkin.AI</a:t>
                      </a:r>
                      <a:endParaRPr lang="ru-RU" sz="1200" b="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B="10800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данных в формате </a:t>
                      </a:r>
                      <a:r>
                        <a:rPr lang="en-US" sz="11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DICOM </a:t>
                      </a:r>
                      <a:r>
                        <a:rPr lang="ru-RU" sz="11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(КТ, МРТ) и выявление онкологических образований в легких. </a:t>
                      </a:r>
                    </a:p>
                  </a:txBody>
                  <a:tcPr marB="72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/>
                        <a:t>Инструменты анализа медицинских данных (в 3х модулях): </a:t>
                      </a:r>
                      <a:r>
                        <a:rPr lang="ru-RU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</a:t>
                      </a:r>
                      <a:r>
                        <a:rPr lang="ru-RU" sz="11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мультимодальных</a:t>
                      </a:r>
                      <a:r>
                        <a:rPr lang="ru-RU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медицинских данных, анализ медицинских изображений, инструменты для построения математических моделей пациентов.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 </a:t>
                      </a:r>
                    </a:p>
                    <a:p>
                      <a:pPr algn="l"/>
                      <a:r>
                        <a:rPr lang="en-US" sz="1200"/>
                        <a:t>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080625"/>
                  </a:ext>
                </a:extLst>
              </a:tr>
              <a:tr h="472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err="1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Витаппио</a:t>
                      </a: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br>
                        <a:rPr lang="ru-RU" sz="1200" b="0" kern="120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</a:b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(НОЦ МГУ)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B="10800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Регистрация и анализ электрокардиограммы и двигательной активности пациента/пользователя. Комплекс для массового скрининга населения на наличие фибрилляции предсердий.</a:t>
                      </a:r>
                    </a:p>
                  </a:txBody>
                  <a:tcPr marB="72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анализа физиологических параметров организма, позволяет в режиме реального времени оценивать риски заболевания и прогноз.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/>
                        <a:t> 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969558"/>
                  </a:ext>
                </a:extLst>
              </a:tr>
              <a:tr h="5528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err="1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Соцмедика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B="10800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/>
                        <a:t>Электронный терапевт - система поддержки принятия врачебных решений по диагностике заболеваний. Определяет вероятную патологию, предполагает диагноз и формирует эпикриз с целью направления пациента к профильному специалисту. </a:t>
                      </a:r>
                      <a:endParaRPr lang="ru-RU" sz="1100" b="0" i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72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/>
                        <a:t>Модуль по диагностике, модуль по назначению </a:t>
                      </a:r>
                      <a:r>
                        <a:rPr lang="ru-RU" sz="1100" err="1"/>
                        <a:t>фармтерапии</a:t>
                      </a:r>
                      <a:r>
                        <a:rPr lang="ru-RU" sz="1100"/>
                        <a:t>,</a:t>
                      </a:r>
                    </a:p>
                    <a:p>
                      <a:pPr algn="l"/>
                      <a:r>
                        <a:rPr lang="ru-RU" sz="1100"/>
                        <a:t>система анализа медицинских текстов и фактов, подсистема формирования модели пациентов для ЭИБ.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 </a:t>
                      </a:r>
                    </a:p>
                    <a:p>
                      <a:pPr algn="l"/>
                      <a:endParaRPr lang="en-US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166740"/>
                  </a:ext>
                </a:extLst>
              </a:tr>
              <a:tr h="372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err="1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CoBrain</a:t>
                      </a:r>
                      <a:endParaRPr lang="ru-RU" sz="1200" kern="120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</a:t>
                      </a:r>
                      <a:r>
                        <a:rPr lang="ru-RU" sz="1200" kern="1200" err="1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Сколтех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)</a:t>
                      </a:r>
                      <a:endParaRPr lang="en-US" sz="1200" kern="1200">
                        <a:solidFill>
                          <a:schemeClr val="tx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B="10800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B="72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Сбор, хранение, обработка/разметка данных под </a:t>
                      </a:r>
                      <a:r>
                        <a:rPr lang="ru-RU" sz="11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датасеты</a:t>
                      </a:r>
                      <a:r>
                        <a:rPr lang="ru-RU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Платформа для разработки, работа с </a:t>
                      </a:r>
                      <a:r>
                        <a:rPr lang="ru-RU" sz="11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мультимодальными</a:t>
                      </a:r>
                      <a:r>
                        <a:rPr lang="ru-RU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данными.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215371"/>
                  </a:ext>
                </a:extLst>
              </a:tr>
            </a:tbl>
          </a:graphicData>
        </a:graphic>
      </p:graphicFrame>
      <p:pic>
        <p:nvPicPr>
          <p:cNvPr id="8" name="Изображение 29">
            <a:extLst>
              <a:ext uri="{FF2B5EF4-FFF2-40B4-BE49-F238E27FC236}">
                <a16:creationId xmlns:a16="http://schemas.microsoft.com/office/drawing/2014/main" id="{50DBDE0E-B94D-1148-B38D-E00089C58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153" y="3558532"/>
            <a:ext cx="300073" cy="313201"/>
          </a:xfrm>
          <a:prstGeom prst="rect">
            <a:avLst/>
          </a:prstGeom>
        </p:spPr>
      </p:pic>
      <p:pic>
        <p:nvPicPr>
          <p:cNvPr id="9" name="Изображение 32">
            <a:extLst>
              <a:ext uri="{FF2B5EF4-FFF2-40B4-BE49-F238E27FC236}">
                <a16:creationId xmlns:a16="http://schemas.microsoft.com/office/drawing/2014/main" id="{0A3C9122-5A33-5746-B275-3E88D2948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379" y="3551237"/>
            <a:ext cx="300072" cy="313201"/>
          </a:xfrm>
          <a:prstGeom prst="rect">
            <a:avLst/>
          </a:prstGeom>
        </p:spPr>
      </p:pic>
      <p:pic>
        <p:nvPicPr>
          <p:cNvPr id="10" name="Изображение 29">
            <a:extLst>
              <a:ext uri="{FF2B5EF4-FFF2-40B4-BE49-F238E27FC236}">
                <a16:creationId xmlns:a16="http://schemas.microsoft.com/office/drawing/2014/main" id="{110D8BC4-F62E-B943-8C2B-DACBF668F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918" y="4195300"/>
            <a:ext cx="300073" cy="313201"/>
          </a:xfrm>
          <a:prstGeom prst="rect">
            <a:avLst/>
          </a:prstGeom>
        </p:spPr>
      </p:pic>
      <p:pic>
        <p:nvPicPr>
          <p:cNvPr id="11" name="Изображение 32">
            <a:extLst>
              <a:ext uri="{FF2B5EF4-FFF2-40B4-BE49-F238E27FC236}">
                <a16:creationId xmlns:a16="http://schemas.microsoft.com/office/drawing/2014/main" id="{501EF9EE-BBA0-F64F-9557-CD4AAF90D6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473" y="4185282"/>
            <a:ext cx="300072" cy="313201"/>
          </a:xfrm>
          <a:prstGeom prst="rect">
            <a:avLst/>
          </a:prstGeom>
        </p:spPr>
      </p:pic>
      <p:pic>
        <p:nvPicPr>
          <p:cNvPr id="12" name="Изображение 29">
            <a:extLst>
              <a:ext uri="{FF2B5EF4-FFF2-40B4-BE49-F238E27FC236}">
                <a16:creationId xmlns:a16="http://schemas.microsoft.com/office/drawing/2014/main" id="{A5FB5B22-B527-C443-9081-B64204E31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117" y="4854513"/>
            <a:ext cx="300073" cy="313201"/>
          </a:xfrm>
          <a:prstGeom prst="rect">
            <a:avLst/>
          </a:prstGeom>
        </p:spPr>
      </p:pic>
      <p:pic>
        <p:nvPicPr>
          <p:cNvPr id="13" name="Изображение 33">
            <a:extLst>
              <a:ext uri="{FF2B5EF4-FFF2-40B4-BE49-F238E27FC236}">
                <a16:creationId xmlns:a16="http://schemas.microsoft.com/office/drawing/2014/main" id="{EC5F92F2-C060-4946-AE90-CE6A30780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2595" y="4849504"/>
            <a:ext cx="300072" cy="313201"/>
          </a:xfrm>
          <a:prstGeom prst="rect">
            <a:avLst/>
          </a:prstGeom>
        </p:spPr>
      </p:pic>
      <p:pic>
        <p:nvPicPr>
          <p:cNvPr id="14" name="Изображение 32">
            <a:extLst>
              <a:ext uri="{FF2B5EF4-FFF2-40B4-BE49-F238E27FC236}">
                <a16:creationId xmlns:a16="http://schemas.microsoft.com/office/drawing/2014/main" id="{161995C7-F9BF-5249-B909-B2BE9CD9FE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949" y="4854513"/>
            <a:ext cx="300072" cy="313201"/>
          </a:xfrm>
          <a:prstGeom prst="rect">
            <a:avLst/>
          </a:prstGeom>
        </p:spPr>
      </p:pic>
      <p:pic>
        <p:nvPicPr>
          <p:cNvPr id="15" name="Изображение 29">
            <a:extLst>
              <a:ext uri="{FF2B5EF4-FFF2-40B4-BE49-F238E27FC236}">
                <a16:creationId xmlns:a16="http://schemas.microsoft.com/office/drawing/2014/main" id="{CE5BC575-89CD-4F4D-834B-2A7C94FFB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117" y="6194157"/>
            <a:ext cx="300073" cy="313201"/>
          </a:xfrm>
          <a:prstGeom prst="rect">
            <a:avLst/>
          </a:prstGeom>
        </p:spPr>
      </p:pic>
      <p:pic>
        <p:nvPicPr>
          <p:cNvPr id="16" name="Изображение 9">
            <a:extLst>
              <a:ext uri="{FF2B5EF4-FFF2-40B4-BE49-F238E27FC236}">
                <a16:creationId xmlns:a16="http://schemas.microsoft.com/office/drawing/2014/main" id="{38A8A171-D218-9740-8BD3-8FD6EC015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409" y="6194158"/>
            <a:ext cx="300073" cy="313201"/>
          </a:xfrm>
          <a:prstGeom prst="rect">
            <a:avLst/>
          </a:prstGeom>
        </p:spPr>
      </p:pic>
      <p:pic>
        <p:nvPicPr>
          <p:cNvPr id="17" name="Изображение 34">
            <a:extLst>
              <a:ext uri="{FF2B5EF4-FFF2-40B4-BE49-F238E27FC236}">
                <a16:creationId xmlns:a16="http://schemas.microsoft.com/office/drawing/2014/main" id="{F57AB0E3-0EFF-A746-88E8-416EE76484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2051" y="6194158"/>
            <a:ext cx="300073" cy="313201"/>
          </a:xfrm>
          <a:prstGeom prst="rect">
            <a:avLst/>
          </a:prstGeom>
        </p:spPr>
      </p:pic>
      <p:pic>
        <p:nvPicPr>
          <p:cNvPr id="18" name="Изображение 29">
            <a:extLst>
              <a:ext uri="{FF2B5EF4-FFF2-40B4-BE49-F238E27FC236}">
                <a16:creationId xmlns:a16="http://schemas.microsoft.com/office/drawing/2014/main" id="{303C1ADC-8B3E-1D47-891E-83A6DAE61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835" y="5524839"/>
            <a:ext cx="300073" cy="313201"/>
          </a:xfrm>
          <a:prstGeom prst="rect">
            <a:avLst/>
          </a:prstGeom>
        </p:spPr>
      </p:pic>
      <p:pic>
        <p:nvPicPr>
          <p:cNvPr id="19" name="Изображение 9">
            <a:extLst>
              <a:ext uri="{FF2B5EF4-FFF2-40B4-BE49-F238E27FC236}">
                <a16:creationId xmlns:a16="http://schemas.microsoft.com/office/drawing/2014/main" id="{6DE98729-5C8E-2F43-94A7-B39D5432A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120" y="5531948"/>
            <a:ext cx="300073" cy="313201"/>
          </a:xfrm>
          <a:prstGeom prst="rect">
            <a:avLst/>
          </a:prstGeom>
        </p:spPr>
      </p:pic>
      <p:pic>
        <p:nvPicPr>
          <p:cNvPr id="20" name="Изображение 33">
            <a:extLst>
              <a:ext uri="{FF2B5EF4-FFF2-40B4-BE49-F238E27FC236}">
                <a16:creationId xmlns:a16="http://schemas.microsoft.com/office/drawing/2014/main" id="{A9B5B4C1-65D1-2143-A836-FBFE32D1D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812" y="5360123"/>
            <a:ext cx="300072" cy="313201"/>
          </a:xfrm>
          <a:prstGeom prst="rect">
            <a:avLst/>
          </a:prstGeom>
        </p:spPr>
      </p:pic>
      <p:pic>
        <p:nvPicPr>
          <p:cNvPr id="21" name="Изображение 34">
            <a:extLst>
              <a:ext uri="{FF2B5EF4-FFF2-40B4-BE49-F238E27FC236}">
                <a16:creationId xmlns:a16="http://schemas.microsoft.com/office/drawing/2014/main" id="{5750DDA1-A7FD-AE44-8430-93F8C3C830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812" y="5688548"/>
            <a:ext cx="300073" cy="3132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421BD52-470A-EA4A-9285-6F12538A30EE}"/>
              </a:ext>
            </a:extLst>
          </p:cNvPr>
          <p:cNvSpPr/>
          <p:nvPr/>
        </p:nvSpPr>
        <p:spPr>
          <a:xfrm>
            <a:off x="336599" y="2251078"/>
            <a:ext cx="11586466" cy="459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«Платформа НБМЗ» (</a:t>
            </a:r>
            <a:r>
              <a:rPr lang="en-US"/>
              <a:t>SPV c </a:t>
            </a:r>
            <a:r>
              <a:rPr lang="ru-RU"/>
              <a:t>участниками комплексного проекта)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DDF5870-7A75-454A-9213-FEDFD1FBA3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69" y="725796"/>
            <a:ext cx="1305736" cy="1305736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7AAD831-1904-F24D-A058-A2BC679E0374}"/>
              </a:ext>
            </a:extLst>
          </p:cNvPr>
          <p:cNvSpPr/>
          <p:nvPr/>
        </p:nvSpPr>
        <p:spPr>
          <a:xfrm>
            <a:off x="-102601" y="991417"/>
            <a:ext cx="4282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/>
              <a:t>Digital assistant</a:t>
            </a:r>
            <a:r>
              <a:rPr lang="ru-RU" sz="1200" b="1"/>
              <a:t> -  </a:t>
            </a:r>
            <a:r>
              <a:rPr lang="en-US" sz="1200" b="1" err="1"/>
              <a:t>D’Kolobok</a:t>
            </a:r>
            <a:r>
              <a:rPr lang="ru-RU" sz="1200" b="1"/>
              <a:t>: </a:t>
            </a:r>
            <a:br>
              <a:rPr lang="en-US" sz="1200"/>
            </a:br>
            <a:r>
              <a:rPr lang="ru-RU" sz="1200"/>
              <a:t>самообучаемая, автоматическая генерация </a:t>
            </a:r>
            <a:br>
              <a:rPr lang="en-US" sz="1200"/>
            </a:br>
            <a:r>
              <a:rPr lang="ru-RU" sz="1200"/>
              <a:t>и предоставление сервисов по запросу </a:t>
            </a:r>
          </a:p>
          <a:p>
            <a:pPr algn="r"/>
            <a:r>
              <a:rPr lang="ru-RU" sz="1200"/>
              <a:t>через конфигуратор сервисов</a:t>
            </a:r>
            <a:r>
              <a:rPr lang="en-US" sz="1200"/>
              <a:t> </a:t>
            </a:r>
            <a:endParaRPr lang="ru-RU" sz="1200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D1D3E12-6C14-2144-B122-003723D914C0}"/>
              </a:ext>
            </a:extLst>
          </p:cNvPr>
          <p:cNvCxnSpPr>
            <a:cxnSpLocks/>
          </p:cNvCxnSpPr>
          <p:nvPr/>
        </p:nvCxnSpPr>
        <p:spPr>
          <a:xfrm flipH="1" flipV="1">
            <a:off x="764955" y="1830125"/>
            <a:ext cx="14796" cy="594178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CCFE382-34FA-3F4F-B953-1FBE69B6B5F2}"/>
              </a:ext>
            </a:extLst>
          </p:cNvPr>
          <p:cNvSpPr/>
          <p:nvPr/>
        </p:nvSpPr>
        <p:spPr>
          <a:xfrm>
            <a:off x="4402961" y="981302"/>
            <a:ext cx="3449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err="1"/>
              <a:t>Фарм</a:t>
            </a:r>
            <a:r>
              <a:rPr lang="ru-RU" sz="1200" b="1"/>
              <a:t>-аналитика: </a:t>
            </a:r>
            <a:br>
              <a:rPr lang="en-US" sz="1200"/>
            </a:br>
            <a:r>
              <a:rPr lang="ru-RU" sz="1200"/>
              <a:t>Сервисы и функциональные модули </a:t>
            </a:r>
          </a:p>
          <a:p>
            <a:pPr algn="r"/>
            <a:r>
              <a:rPr lang="ru-RU" sz="1200"/>
              <a:t>для системы лекарственного </a:t>
            </a:r>
          </a:p>
          <a:p>
            <a:pPr algn="r"/>
            <a:r>
              <a:rPr lang="ru-RU" sz="1200"/>
              <a:t>обеспечения и </a:t>
            </a:r>
            <a:r>
              <a:rPr lang="ru-RU" sz="1200" err="1"/>
              <a:t>фармбизнеса</a:t>
            </a:r>
            <a:endParaRPr lang="ru-RU" sz="120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6128BCB-EEFD-B143-8450-D99B9442F20D}"/>
              </a:ext>
            </a:extLst>
          </p:cNvPr>
          <p:cNvCxnSpPr>
            <a:cxnSpLocks/>
          </p:cNvCxnSpPr>
          <p:nvPr/>
        </p:nvCxnSpPr>
        <p:spPr>
          <a:xfrm flipV="1">
            <a:off x="4957083" y="1812299"/>
            <a:ext cx="0" cy="530737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C20B153-3359-034C-A18E-9A71A1E5ADFC}"/>
              </a:ext>
            </a:extLst>
          </p:cNvPr>
          <p:cNvSpPr/>
          <p:nvPr/>
        </p:nvSpPr>
        <p:spPr>
          <a:xfrm>
            <a:off x="8406406" y="985465"/>
            <a:ext cx="3449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200" b="1"/>
              <a:t>«</a:t>
            </a:r>
            <a:r>
              <a:rPr lang="en-US" altLang="ru-RU" sz="1200" b="1"/>
              <a:t>Smart – </a:t>
            </a:r>
            <a:r>
              <a:rPr lang="ru-RU" altLang="ru-RU" sz="1200" b="1" err="1"/>
              <a:t>андеррайтинг</a:t>
            </a:r>
            <a:r>
              <a:rPr lang="ru-RU" altLang="ru-RU" sz="1200" b="1"/>
              <a:t>»</a:t>
            </a:r>
            <a:br>
              <a:rPr lang="en-US" altLang="ru-RU" sz="1400"/>
            </a:br>
            <a:r>
              <a:rPr lang="ru-RU" altLang="ru-RU" sz="1200"/>
              <a:t>предиктивная оценка стоимости риска страхования жизни и здоровья </a:t>
            </a:r>
            <a:endParaRPr lang="en-US" altLang="ru-RU" sz="1200"/>
          </a:p>
          <a:p>
            <a:pPr algn="r"/>
            <a:r>
              <a:rPr lang="ru-RU" altLang="ru-RU" sz="1200"/>
              <a:t>для страховой компании</a:t>
            </a:r>
            <a:endParaRPr lang="ru-RU" sz="1200"/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23D09B2B-B241-6649-A55E-7634A4BEBC59}"/>
              </a:ext>
            </a:extLst>
          </p:cNvPr>
          <p:cNvCxnSpPr>
            <a:cxnSpLocks/>
          </p:cNvCxnSpPr>
          <p:nvPr/>
        </p:nvCxnSpPr>
        <p:spPr>
          <a:xfrm flipV="1">
            <a:off x="9118604" y="1760587"/>
            <a:ext cx="0" cy="541889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F3B48CDE-3D47-9E4E-A442-46FEA320391A}"/>
              </a:ext>
            </a:extLst>
          </p:cNvPr>
          <p:cNvCxnSpPr>
            <a:cxnSpLocks/>
          </p:cNvCxnSpPr>
          <p:nvPr/>
        </p:nvCxnSpPr>
        <p:spPr>
          <a:xfrm flipV="1">
            <a:off x="6366046" y="2754351"/>
            <a:ext cx="1" cy="619375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33B6BA1-3A32-E446-B4D5-98AC9E9322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273" y="591702"/>
            <a:ext cx="2307258" cy="163042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0920290-3BF8-F244-BD34-527272A6BA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247" y="910327"/>
            <a:ext cx="895804" cy="895804"/>
          </a:xfrm>
          <a:prstGeom prst="rect">
            <a:avLst/>
          </a:prstGeom>
        </p:spPr>
      </p:pic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183F8556-EC2D-EA4C-B028-4107228E7F0C}"/>
              </a:ext>
            </a:extLst>
          </p:cNvPr>
          <p:cNvCxnSpPr>
            <a:cxnSpLocks/>
          </p:cNvCxnSpPr>
          <p:nvPr/>
        </p:nvCxnSpPr>
        <p:spPr>
          <a:xfrm flipV="1">
            <a:off x="10555187" y="2754350"/>
            <a:ext cx="1" cy="619375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Изображение 9">
            <a:extLst>
              <a:ext uri="{FF2B5EF4-FFF2-40B4-BE49-F238E27FC236}">
                <a16:creationId xmlns:a16="http://schemas.microsoft.com/office/drawing/2014/main" id="{9E9247C3-2440-034F-8608-6AE791FDBA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4238" y="4019314"/>
            <a:ext cx="300073" cy="313201"/>
          </a:xfrm>
          <a:prstGeom prst="rect">
            <a:avLst/>
          </a:prstGeom>
        </p:spPr>
      </p:pic>
      <p:pic>
        <p:nvPicPr>
          <p:cNvPr id="35" name="Изображение 34">
            <a:extLst>
              <a:ext uri="{FF2B5EF4-FFF2-40B4-BE49-F238E27FC236}">
                <a16:creationId xmlns:a16="http://schemas.microsoft.com/office/drawing/2014/main" id="{EED56A2B-5BAA-AD47-A98A-26CC972745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1084" y="4339692"/>
            <a:ext cx="300073" cy="313201"/>
          </a:xfrm>
          <a:prstGeom prst="rect">
            <a:avLst/>
          </a:prstGeom>
        </p:spPr>
      </p:pic>
      <p:sp>
        <p:nvSpPr>
          <p:cNvPr id="37" name="5-конечная звезда 36">
            <a:extLst>
              <a:ext uri="{FF2B5EF4-FFF2-40B4-BE49-F238E27FC236}">
                <a16:creationId xmlns:a16="http://schemas.microsoft.com/office/drawing/2014/main" id="{4AAF3864-1F2E-C248-9EB5-8E4653C67D7B}"/>
              </a:ext>
            </a:extLst>
          </p:cNvPr>
          <p:cNvSpPr/>
          <p:nvPr/>
        </p:nvSpPr>
        <p:spPr>
          <a:xfrm>
            <a:off x="11763828" y="137886"/>
            <a:ext cx="224211" cy="197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1CD0BCE-7AA2-BD49-9229-07E70F1E1C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6121" y="1749475"/>
            <a:ext cx="1648797" cy="42310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2EFF2B1-F730-914F-8529-FA7DF47753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075" y="1604052"/>
            <a:ext cx="563909" cy="5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2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6B874-7696-5445-9F73-743D26EB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Присоединение новых участников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E4EDE-3A6B-214D-BC82-0B70587B69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3759" y="965755"/>
            <a:ext cx="11164592" cy="51792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/>
              <a:t>Подключение новых участников (доступ к биомедицинским данным, НСИ и онтологической модели, виртуальной песочнице и др.) будет осуществляться на основе долговременных тарифных программ. Планируется предоставление бесплатных пакетов для </a:t>
            </a:r>
            <a:r>
              <a:rPr lang="ru-RU" err="1"/>
              <a:t>стартапов</a:t>
            </a:r>
            <a:r>
              <a:rPr lang="ru-RU"/>
              <a:t>, перспективных проектов, одобренных Научно техническим советом НБМЗ, рекомендованных институтами развития.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Взаимодействие разработчиков с платформой НБМЗ планируется на основе двух моделей – «интеллектуальный </a:t>
            </a:r>
            <a:r>
              <a:rPr lang="ru-RU" err="1"/>
              <a:t>маркетплейс</a:t>
            </a:r>
            <a:r>
              <a:rPr lang="ru-RU"/>
              <a:t>» (</a:t>
            </a:r>
            <a:r>
              <a:rPr lang="en-US"/>
              <a:t>digital assistant)</a:t>
            </a:r>
            <a:r>
              <a:rPr lang="ru-RU"/>
              <a:t> и разделение доходов от подписки на основе данных фактического использования сервисов. Разработчики будут иметь  набор стандартных легальных инструментов, гарантирующих доходы в сложных, коллективно созданных продуктах. Будут созданы финансовые инструменты гарантии прав участников мета-проекта.</a:t>
            </a:r>
            <a:endParaRPr lang="ru-RU" sz="3200"/>
          </a:p>
          <a:p>
            <a:pPr marL="457200" indent="-457200">
              <a:buFont typeface="+mj-lt"/>
              <a:buAutoNum type="arabicPeriod"/>
            </a:pPr>
            <a:r>
              <a:rPr lang="ru-RU"/>
              <a:t>В мета-проекте предусматривается возможность усиления рыночных позиций сервисов за счет инструмента вознаграждаемой коллективной ответственности за работоспособность сервисов, соответствующих заявленным характеристикам.</a:t>
            </a:r>
            <a:endParaRPr lang="ru-RU" sz="3200"/>
          </a:p>
          <a:p>
            <a:pPr marL="457200" indent="-457200">
              <a:buFont typeface="+mj-lt"/>
              <a:buAutoNum type="arabicPeriod"/>
            </a:pPr>
            <a:r>
              <a:rPr lang="ru-RU"/>
              <a:t>Рабочая группа по нормативному обеспечению НБМЗ организует проверку наличия необходимой разрешительной документации, окажет содействие в ее оформлении.</a:t>
            </a: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3218543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60778A680BE145B3E171F8BCE5FCC2" ma:contentTypeVersion="9" ma:contentTypeDescription="Создание документа." ma:contentTypeScope="" ma:versionID="12d672f77d0b2ef1f69dc9f9cb21b8b0">
  <xsd:schema xmlns:xsd="http://www.w3.org/2001/XMLSchema" xmlns:xs="http://www.w3.org/2001/XMLSchema" xmlns:p="http://schemas.microsoft.com/office/2006/metadata/properties" xmlns:ns2="69cc3dea-af89-41ea-b8da-7ab11462d30a" xmlns:ns3="d8b453d6-be7a-4931-bedf-235701e60354" targetNamespace="http://schemas.microsoft.com/office/2006/metadata/properties" ma:root="true" ma:fieldsID="99ab2c7b995b5bb42a7c3bfb53fe2dc4" ns2:_="" ns3:_="">
    <xsd:import namespace="69cc3dea-af89-41ea-b8da-7ab11462d30a"/>
    <xsd:import namespace="d8b453d6-be7a-4931-bedf-235701e603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c3dea-af89-41ea-b8da-7ab11462d3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453d6-be7a-4931-bedf-235701e60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1C3B94-6641-4DBE-AF8E-963E1883AD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7B21DB-6107-4D90-8285-74F9381331EA}">
  <ds:schemaRefs>
    <ds:schemaRef ds:uri="69cc3dea-af89-41ea-b8da-7ab11462d30a"/>
    <ds:schemaRef ds:uri="d8b453d6-be7a-4931-bedf-235701e603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98706F-0CE5-425E-995E-FB94C6F105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1550</Words>
  <Application>Microsoft Macintosh PowerPoint</Application>
  <PresentationFormat>Широкоэкранный</PresentationFormat>
  <Paragraphs>215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Tahoma</vt:lpstr>
      <vt:lpstr>Titillium</vt:lpstr>
      <vt:lpstr>Wingdings</vt:lpstr>
      <vt:lpstr>Тема Office</vt:lpstr>
      <vt:lpstr>Презентация PowerPoint</vt:lpstr>
      <vt:lpstr>Формула мета-проекта</vt:lpstr>
      <vt:lpstr>мета-проект в развитии</vt:lpstr>
      <vt:lpstr>Идея комплексного проекта:</vt:lpstr>
      <vt:lpstr>ОСНОВНЫЕ КОНКУРЕНТЫ в мире</vt:lpstr>
      <vt:lpstr>Направления для встраивания ии в медицину</vt:lpstr>
      <vt:lpstr>Полный Состав платформы НБМЗ (достраивается к имеющимся модулям от участников комплексного проекта)</vt:lpstr>
      <vt:lpstr>Три Консолидированных продукта НБМЗ (в составе MVP)</vt:lpstr>
      <vt:lpstr>Присоединение новых участников</vt:lpstr>
      <vt:lpstr>Куда Обращаться? - в Совет конструкторов комплексного проекта!</vt:lpstr>
      <vt:lpstr>Целевые показатели мета-проекта</vt:lpstr>
      <vt:lpstr>Развитие мета-проектов (трансдисциплинарность)</vt:lpstr>
      <vt:lpstr>Ближайшая перспектива. Агросеть.</vt:lpstr>
      <vt:lpstr>Долгосрочная перспектива. NET.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Игорь Николаевич Горбунов</dc:creator>
  <cp:keywords/>
  <dc:description/>
  <cp:lastModifiedBy>Пользователь Microsoft Office</cp:lastModifiedBy>
  <cp:revision>10</cp:revision>
  <cp:lastPrinted>2019-04-26T06:24:58Z</cp:lastPrinted>
  <dcterms:created xsi:type="dcterms:W3CDTF">2019-03-09T08:19:38Z</dcterms:created>
  <dcterms:modified xsi:type="dcterms:W3CDTF">2019-04-28T09:23:50Z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0x0101004060778A680BE145B3E171F8BCE5FCC2</vt:lpwstr>
  </property>
</Properties>
</file>