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0" r:id="rId1"/>
  </p:sldMasterIdLst>
  <p:notesMasterIdLst>
    <p:notesMasterId r:id="rId17"/>
  </p:notesMasterIdLst>
  <p:sldIdLst>
    <p:sldId id="2468" r:id="rId2"/>
    <p:sldId id="2466" r:id="rId3"/>
    <p:sldId id="2471" r:id="rId4"/>
    <p:sldId id="2470" r:id="rId5"/>
    <p:sldId id="1229" r:id="rId6"/>
    <p:sldId id="2433" r:id="rId7"/>
    <p:sldId id="2430" r:id="rId8"/>
    <p:sldId id="563" r:id="rId9"/>
    <p:sldId id="268" r:id="rId10"/>
    <p:sldId id="2461" r:id="rId11"/>
    <p:sldId id="2465" r:id="rId12"/>
    <p:sldId id="266" r:id="rId13"/>
    <p:sldId id="985" r:id="rId14"/>
    <p:sldId id="277" r:id="rId15"/>
    <p:sldId id="1013" r:id="rId16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17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3" pos="5722" userDrawn="1">
          <p15:clr>
            <a:srgbClr val="A4A3A4"/>
          </p15:clr>
        </p15:guide>
        <p15:guide id="4" orient="horz" pos="572" userDrawn="1">
          <p15:clr>
            <a:srgbClr val="A4A3A4"/>
          </p15:clr>
        </p15:guide>
        <p15:guide id="5" pos="4407" userDrawn="1">
          <p15:clr>
            <a:srgbClr val="A4A3A4"/>
          </p15:clr>
        </p15:guide>
        <p15:guide id="6" orient="horz" pos="227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1" clrIdx="0"/>
  <p:cmAuthor id="3" name="М.Т. Югай" initials="МЮ" lastIdx="1" clrIdx="2"/>
  <p:cmAuthor id="4" name="Елена Коваленко" initials="ЕК" lastIdx="1" clrIdx="3">
    <p:extLst>
      <p:ext uri="{19B8F6BF-5375-455C-9EA6-DF929625EA0E}">
        <p15:presenceInfo xmlns:p15="http://schemas.microsoft.com/office/powerpoint/2012/main" userId="3a9f30b78bd8d4c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BE2B"/>
    <a:srgbClr val="70B829"/>
    <a:srgbClr val="60A024"/>
    <a:srgbClr val="5776C5"/>
    <a:srgbClr val="6784CB"/>
    <a:srgbClr val="738DCF"/>
    <a:srgbClr val="708BCE"/>
    <a:srgbClr val="4869C0"/>
    <a:srgbClr val="4768BE"/>
    <a:srgbClr val="FF2F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49" autoAdjust="0"/>
    <p:restoredTop sz="95777" autoAdjust="0"/>
  </p:normalViewPr>
  <p:slideViewPr>
    <p:cSldViewPr snapToGrid="0">
      <p:cViewPr varScale="1">
        <p:scale>
          <a:sx n="107" d="100"/>
          <a:sy n="107" d="100"/>
        </p:scale>
        <p:origin x="632" y="168"/>
      </p:cViewPr>
      <p:guideLst>
        <p:guide pos="3817"/>
        <p:guide/>
        <p:guide pos="5722"/>
        <p:guide orient="horz" pos="572"/>
        <p:guide pos="4407"/>
        <p:guide orient="horz" pos="227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86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6494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Copyright Showeet.com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37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8" name="Shape 66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4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6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97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Blank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pic" idx="2"/>
          </p:nvPr>
        </p:nvSpPr>
        <p:spPr>
          <a:xfrm>
            <a:off x="9003549" y="2051475"/>
            <a:ext cx="2385547" cy="23849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D8D8D8"/>
              </a:buClr>
              <a:buFont typeface="Arial"/>
              <a:buNone/>
              <a:defRPr sz="13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pic" idx="3"/>
          </p:nvPr>
        </p:nvSpPr>
        <p:spPr>
          <a:xfrm>
            <a:off x="6354041" y="2051475"/>
            <a:ext cx="2385547" cy="2384926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D8D8D8"/>
              </a:buClr>
              <a:buFont typeface="Arial"/>
              <a:buNone/>
              <a:defRPr sz="13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pic" idx="4"/>
          </p:nvPr>
        </p:nvSpPr>
        <p:spPr>
          <a:xfrm>
            <a:off x="3704533" y="2051475"/>
            <a:ext cx="2385547" cy="238492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D8D8D8"/>
              </a:buClr>
              <a:buFont typeface="Arial"/>
              <a:buNone/>
              <a:defRPr sz="13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pic" idx="5"/>
          </p:nvPr>
        </p:nvSpPr>
        <p:spPr>
          <a:xfrm>
            <a:off x="1018191" y="2051475"/>
            <a:ext cx="2385547" cy="2384926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D8D8D8"/>
              </a:buClr>
              <a:buFont typeface="Arial"/>
              <a:buNone/>
              <a:defRPr sz="130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723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984097" y="2277058"/>
            <a:ext cx="10505680" cy="3708857"/>
          </a:xfrm>
          <a:prstGeom prst="rect">
            <a:avLst/>
          </a:prstGeom>
        </p:spPr>
        <p:txBody>
          <a:bodyPr/>
          <a:lstStyle>
            <a:lvl1pPr marL="0" indent="0" algn="l" defTabSz="2438400" rtl="0" eaLnBrk="1" latinLnBrk="0" hangingPunct="1">
              <a:lnSpc>
                <a:spcPct val="150000"/>
              </a:lnSpc>
              <a:spcBef>
                <a:spcPct val="150000"/>
              </a:spcBef>
              <a:buFont typeface="Arial" panose="020B0604020202090204" pitchFamily="34" charset="0"/>
              <a:buNone/>
              <a:defRPr lang="en-US" sz="1100" b="0" i="0" kern="1200" baseline="0" dirty="0">
                <a:solidFill>
                  <a:schemeClr val="tx2"/>
                </a:solidFill>
                <a:effectLst/>
                <a:latin typeface="Verdana" panose="020B0604030504040204" charset="0"/>
                <a:ea typeface="Verdana" panose="020B0604030504040204" charset="0"/>
                <a:cs typeface="Verdana" panose="020B060403050404020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84097" y="765030"/>
            <a:ext cx="10505680" cy="118802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lang="ru-RU" sz="3000" b="0" i="0" kern="1200" spc="0" baseline="0" dirty="0">
                <a:solidFill>
                  <a:schemeClr val="tx2"/>
                </a:solidFill>
                <a:latin typeface="Verdana" panose="020B0604030504040204" charset="0"/>
                <a:ea typeface="Verdana" panose="020B0604030504040204" charset="0"/>
                <a:cs typeface="Verdana" panose="020B0604030504040204" charset="0"/>
              </a:defRPr>
            </a:lvl1pPr>
          </a:lstStyle>
          <a:p>
            <a:r>
              <a:rPr lang="ru-RU" dirty="0"/>
              <a:t>МОДУЛЬНАЯ СЕТКА ДЛЯ </a:t>
            </a:r>
            <a:br>
              <a:rPr lang="ru-RU" dirty="0"/>
            </a:br>
            <a:r>
              <a:rPr lang="ru-RU" dirty="0"/>
              <a:t>ПОСТРОЕНИЯ СЛАЙДА</a:t>
            </a:r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984097" y="305406"/>
            <a:ext cx="10505680" cy="351622"/>
          </a:xfrm>
          <a:prstGeom prst="rect">
            <a:avLst/>
          </a:prstGeom>
        </p:spPr>
        <p:txBody>
          <a:bodyPr/>
          <a:lstStyle>
            <a:lvl1pPr marL="0" indent="0" algn="l" defTabSz="2438400" rtl="0" eaLnBrk="1" latinLnBrk="0" hangingPunct="1">
              <a:lnSpc>
                <a:spcPct val="150000"/>
              </a:lnSpc>
              <a:spcBef>
                <a:spcPct val="150000"/>
              </a:spcBef>
              <a:buFont typeface="Arial" panose="020B0604020202090204" pitchFamily="34" charset="0"/>
              <a:buNone/>
              <a:defRPr lang="en-US" sz="16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panose="020B0604030504040204" charset="0"/>
                <a:ea typeface="Verdana" panose="020B0604030504040204" charset="0"/>
                <a:cs typeface="Verdana" panose="020B060403050404020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335938" y="6275745"/>
            <a:ext cx="2159959" cy="249391"/>
          </a:xfrm>
          <a:prstGeom prst="rect">
            <a:avLst/>
          </a:prstGeom>
        </p:spPr>
        <p:txBody>
          <a:bodyPr/>
          <a:lstStyle>
            <a:lvl1pPr algn="r">
              <a:defRPr lang="uk-UA" sz="1100" b="0" i="0" kern="1200" baseline="0" smtClean="0">
                <a:solidFill>
                  <a:schemeClr val="tx2"/>
                </a:solidFill>
                <a:effectLst/>
                <a:latin typeface="Verdana" panose="020B0604030504040204" charset="0"/>
                <a:ea typeface="Verdana" panose="020B0604030504040204" charset="0"/>
                <a:cs typeface="Verdana" panose="020B0604030504040204" charset="0"/>
              </a:defRPr>
            </a:lvl1pPr>
          </a:lstStyle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Рисунок 21"/>
          <p:cNvSpPr>
            <a:spLocks noGrp="1"/>
          </p:cNvSpPr>
          <p:nvPr>
            <p:ph type="pic" sz="quarter" idx="34"/>
          </p:nvPr>
        </p:nvSpPr>
        <p:spPr>
          <a:xfrm flipH="1">
            <a:off x="1092095" y="2061006"/>
            <a:ext cx="1877523" cy="1400250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400" dirty="0"/>
            </a:lvl1pPr>
          </a:lstStyle>
          <a:p>
            <a:pPr lvl="0" algn="ctr"/>
            <a:endParaRPr lang="ru-RU" dirty="0"/>
          </a:p>
        </p:txBody>
      </p:sp>
      <p:sp>
        <p:nvSpPr>
          <p:cNvPr id="44" name="Рисунок 21"/>
          <p:cNvSpPr>
            <a:spLocks noGrp="1"/>
          </p:cNvSpPr>
          <p:nvPr>
            <p:ph type="pic" sz="quarter" idx="46"/>
          </p:nvPr>
        </p:nvSpPr>
        <p:spPr>
          <a:xfrm flipH="1">
            <a:off x="3114372" y="2061006"/>
            <a:ext cx="1877523" cy="1400250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400" dirty="0"/>
            </a:lvl1pPr>
          </a:lstStyle>
          <a:p>
            <a:pPr lvl="0" algn="ctr"/>
            <a:endParaRPr lang="ru-RU" dirty="0"/>
          </a:p>
        </p:txBody>
      </p:sp>
      <p:sp>
        <p:nvSpPr>
          <p:cNvPr id="45" name="Рисунок 21"/>
          <p:cNvSpPr>
            <a:spLocks noGrp="1"/>
          </p:cNvSpPr>
          <p:nvPr>
            <p:ph type="pic" sz="quarter" idx="47"/>
          </p:nvPr>
        </p:nvSpPr>
        <p:spPr>
          <a:xfrm flipH="1">
            <a:off x="5136649" y="2061006"/>
            <a:ext cx="1877523" cy="1400250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400" dirty="0"/>
            </a:lvl1pPr>
          </a:lstStyle>
          <a:p>
            <a:pPr lvl="0" algn="ctr"/>
            <a:endParaRPr lang="ru-RU" dirty="0"/>
          </a:p>
        </p:txBody>
      </p:sp>
      <p:sp>
        <p:nvSpPr>
          <p:cNvPr id="46" name="Рисунок 21"/>
          <p:cNvSpPr>
            <a:spLocks noGrp="1"/>
          </p:cNvSpPr>
          <p:nvPr>
            <p:ph type="pic" sz="quarter" idx="48"/>
          </p:nvPr>
        </p:nvSpPr>
        <p:spPr>
          <a:xfrm flipH="1">
            <a:off x="7158926" y="2061006"/>
            <a:ext cx="1877523" cy="1400250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400" dirty="0"/>
            </a:lvl1pPr>
          </a:lstStyle>
          <a:p>
            <a:pPr lvl="0" algn="ctr"/>
            <a:endParaRPr lang="ru-RU" dirty="0"/>
          </a:p>
        </p:txBody>
      </p:sp>
      <p:sp>
        <p:nvSpPr>
          <p:cNvPr id="47" name="Рисунок 21"/>
          <p:cNvSpPr>
            <a:spLocks noGrp="1"/>
          </p:cNvSpPr>
          <p:nvPr>
            <p:ph type="pic" sz="quarter" idx="49"/>
          </p:nvPr>
        </p:nvSpPr>
        <p:spPr>
          <a:xfrm flipH="1">
            <a:off x="9443938" y="2064356"/>
            <a:ext cx="1943961" cy="1400250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tx2">
                <a:lumMod val="10000"/>
                <a:lumOff val="9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400" dirty="0"/>
            </a:lvl1pPr>
          </a:lstStyle>
          <a:p>
            <a:pPr lvl="0" algn="ctr"/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84097" y="765013"/>
            <a:ext cx="10505680" cy="118799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89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0498" algn="l"/>
              </a:tabLst>
              <a:defRPr lang="ru-RU" sz="2999" b="0" i="0" kern="1200" spc="0" baseline="0" dirty="0">
                <a:solidFill>
                  <a:schemeClr val="tx2"/>
                </a:solidFill>
                <a:latin typeface="Verdana" panose="020B0604030504040204" charset="0"/>
                <a:ea typeface="Verdana" panose="020B0604030504040204" charset="0"/>
                <a:cs typeface="Verdana" panose="020B0604030504040204" charset="0"/>
              </a:defRPr>
            </a:lvl1pPr>
          </a:lstStyle>
          <a:p>
            <a:r>
              <a:rPr lang="ru-RU" dirty="0"/>
              <a:t>МОДУЛЬНАЯ СЕТКА ДЛЯ ПОСТРОЕНИЯ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984097" y="305399"/>
            <a:ext cx="4571913" cy="351614"/>
          </a:xfrm>
          <a:prstGeom prst="rect">
            <a:avLst/>
          </a:prstGeom>
        </p:spPr>
        <p:txBody>
          <a:bodyPr/>
          <a:lstStyle>
            <a:lvl1pPr marL="0" indent="0" algn="l" defTabSz="1218956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90204" pitchFamily="34" charset="0"/>
              <a:buNone/>
              <a:defRPr lang="en-US" sz="1600" b="1" i="0" kern="1200" baseline="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Verdana" panose="020B0604030504040204" charset="0"/>
                <a:ea typeface="Verdana" panose="020B0604030504040204" charset="0"/>
                <a:cs typeface="Verdana" panose="020B060403050404020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MIMC</a:t>
            </a:r>
          </a:p>
        </p:txBody>
      </p:sp>
      <p:sp>
        <p:nvSpPr>
          <p:cNvPr id="20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1180574" y="3443344"/>
            <a:ext cx="1636332" cy="595039"/>
          </a:xfrm>
          <a:prstGeom prst="rect">
            <a:avLst/>
          </a:prstGeom>
        </p:spPr>
        <p:txBody>
          <a:bodyPr numCol="1"/>
          <a:lstStyle>
            <a:lvl1pPr marL="0" indent="0" algn="l" defTabSz="1218956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90204" pitchFamily="34" charset="0"/>
              <a:buNone/>
              <a:defRPr lang="en-US" sz="1100" b="0" i="0" kern="1200" baseline="0" dirty="0">
                <a:solidFill>
                  <a:schemeClr val="tx2"/>
                </a:solidFill>
                <a:effectLst/>
                <a:latin typeface="Verdana" panose="020B0604030504040204" charset="0"/>
                <a:ea typeface="Verdana" panose="020B0604030504040204" charset="0"/>
                <a:cs typeface="Verdana" panose="020B060403050404020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2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335938" y="6275600"/>
            <a:ext cx="2159959" cy="249386"/>
          </a:xfrm>
          <a:prstGeom prst="rect">
            <a:avLst/>
          </a:prstGeom>
        </p:spPr>
        <p:txBody>
          <a:bodyPr/>
          <a:lstStyle>
            <a:lvl1pPr algn="r">
              <a:defRPr lang="uk-UA" sz="1100" b="0" i="0" kern="1200" baseline="0" smtClean="0">
                <a:solidFill>
                  <a:schemeClr val="tx2"/>
                </a:solidFill>
                <a:effectLst/>
                <a:latin typeface="Verdana" panose="020B0604030504040204" charset="0"/>
                <a:ea typeface="Verdana" panose="020B0604030504040204" charset="0"/>
                <a:cs typeface="Verdana" panose="020B0604030504040204" charset="0"/>
              </a:defRPr>
            </a:lvl1pPr>
          </a:lstStyle>
          <a:p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www.mimc.global</a:t>
            </a:r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 </a:t>
            </a:r>
            <a:fld id="{E8BBD06A-759F-43F0-9FDD-30D8801384DF}" type="slidenum">
              <a:rPr lang="en-US" smtClean="0"/>
              <a:t>‹#›</a:t>
            </a:fld>
            <a:endParaRPr lang="en-US" dirty="0"/>
          </a:p>
          <a:p>
            <a:endParaRPr lang="en-US" dirty="0"/>
          </a:p>
        </p:txBody>
      </p:sp>
      <p:sp>
        <p:nvSpPr>
          <p:cNvPr id="30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984097" y="4328995"/>
            <a:ext cx="10511800" cy="1655993"/>
          </a:xfrm>
          <a:prstGeom prst="rect">
            <a:avLst/>
          </a:prstGeom>
        </p:spPr>
        <p:txBody>
          <a:bodyPr numCol="1"/>
          <a:lstStyle>
            <a:lvl1pPr marL="0" indent="0" algn="l" defTabSz="1218956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90204" pitchFamily="34" charset="0"/>
              <a:buNone/>
              <a:defRPr lang="en-US" sz="1100" b="0" i="0" kern="1200" baseline="0" dirty="0">
                <a:solidFill>
                  <a:schemeClr val="tx2"/>
                </a:solidFill>
                <a:effectLst/>
                <a:latin typeface="Verdana" panose="020B0604030504040204" charset="0"/>
                <a:ea typeface="Verdana" panose="020B0604030504040204" charset="0"/>
                <a:cs typeface="Verdana" panose="020B060403050404020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31" name="Текст 3"/>
          <p:cNvSpPr>
            <a:spLocks noGrp="1"/>
          </p:cNvSpPr>
          <p:nvPr>
            <p:ph type="body" sz="quarter" idx="42" hasCustomPrompt="1"/>
          </p:nvPr>
        </p:nvSpPr>
        <p:spPr>
          <a:xfrm>
            <a:off x="3203042" y="3443344"/>
            <a:ext cx="1636332" cy="595039"/>
          </a:xfrm>
          <a:prstGeom prst="rect">
            <a:avLst/>
          </a:prstGeom>
        </p:spPr>
        <p:txBody>
          <a:bodyPr numCol="1"/>
          <a:lstStyle>
            <a:lvl1pPr marL="0" indent="0" algn="l" defTabSz="1218956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90204" pitchFamily="34" charset="0"/>
              <a:buNone/>
              <a:defRPr lang="en-US" sz="1100" b="0" i="0" kern="1200" baseline="0" dirty="0">
                <a:solidFill>
                  <a:schemeClr val="tx2"/>
                </a:solidFill>
                <a:effectLst/>
                <a:latin typeface="Verdana" panose="020B0604030504040204" charset="0"/>
                <a:ea typeface="Verdana" panose="020B0604030504040204" charset="0"/>
                <a:cs typeface="Verdana" panose="020B060403050404020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32" name="Текст 3"/>
          <p:cNvSpPr>
            <a:spLocks noGrp="1"/>
          </p:cNvSpPr>
          <p:nvPr>
            <p:ph type="body" sz="quarter" idx="43" hasCustomPrompt="1"/>
          </p:nvPr>
        </p:nvSpPr>
        <p:spPr>
          <a:xfrm>
            <a:off x="5225510" y="3443344"/>
            <a:ext cx="1636332" cy="595039"/>
          </a:xfrm>
          <a:prstGeom prst="rect">
            <a:avLst/>
          </a:prstGeom>
        </p:spPr>
        <p:txBody>
          <a:bodyPr numCol="1"/>
          <a:lstStyle>
            <a:lvl1pPr marL="0" indent="0" algn="l" defTabSz="1218956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90204" pitchFamily="34" charset="0"/>
              <a:buNone/>
              <a:defRPr lang="en-US" sz="1100" b="0" i="0" kern="1200" baseline="0" dirty="0">
                <a:solidFill>
                  <a:schemeClr val="tx2"/>
                </a:solidFill>
                <a:effectLst/>
                <a:latin typeface="Verdana" panose="020B0604030504040204" charset="0"/>
                <a:ea typeface="Verdana" panose="020B0604030504040204" charset="0"/>
                <a:cs typeface="Verdana" panose="020B060403050404020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33" name="Текст 3"/>
          <p:cNvSpPr>
            <a:spLocks noGrp="1"/>
          </p:cNvSpPr>
          <p:nvPr>
            <p:ph type="body" sz="quarter" idx="44" hasCustomPrompt="1"/>
          </p:nvPr>
        </p:nvSpPr>
        <p:spPr>
          <a:xfrm>
            <a:off x="7247978" y="3443344"/>
            <a:ext cx="1636332" cy="595039"/>
          </a:xfrm>
          <a:prstGeom prst="rect">
            <a:avLst/>
          </a:prstGeom>
        </p:spPr>
        <p:txBody>
          <a:bodyPr numCol="1"/>
          <a:lstStyle>
            <a:lvl1pPr marL="0" indent="0" algn="l" defTabSz="1218956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90204" pitchFamily="34" charset="0"/>
              <a:buNone/>
              <a:defRPr lang="en-US" sz="1100" b="0" i="0" kern="1200" baseline="0" dirty="0">
                <a:solidFill>
                  <a:schemeClr val="tx2"/>
                </a:solidFill>
                <a:effectLst/>
                <a:latin typeface="Verdana" panose="020B0604030504040204" charset="0"/>
                <a:ea typeface="Verdana" panose="020B0604030504040204" charset="0"/>
                <a:cs typeface="Verdana" panose="020B060403050404020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  <p:sp>
        <p:nvSpPr>
          <p:cNvPr id="34" name="Текст 3"/>
          <p:cNvSpPr>
            <a:spLocks noGrp="1"/>
          </p:cNvSpPr>
          <p:nvPr>
            <p:ph type="body" sz="quarter" idx="45" hasCustomPrompt="1"/>
          </p:nvPr>
        </p:nvSpPr>
        <p:spPr>
          <a:xfrm>
            <a:off x="9551934" y="3443343"/>
            <a:ext cx="1636332" cy="595039"/>
          </a:xfrm>
          <a:prstGeom prst="rect">
            <a:avLst/>
          </a:prstGeom>
        </p:spPr>
        <p:txBody>
          <a:bodyPr numCol="1"/>
          <a:lstStyle>
            <a:lvl1pPr marL="0" indent="0" algn="l" defTabSz="1218956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90204" pitchFamily="34" charset="0"/>
              <a:buNone/>
              <a:defRPr lang="en-US" sz="1100" b="0" i="0" kern="1200" baseline="0" dirty="0">
                <a:solidFill>
                  <a:schemeClr val="tx2"/>
                </a:solidFill>
                <a:effectLst/>
                <a:latin typeface="Verdana" panose="020B0604030504040204" charset="0"/>
                <a:ea typeface="Verdana" panose="020B0604030504040204" charset="0"/>
                <a:cs typeface="Verdana" panose="020B0604030504040204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ru-RU" dirty="0"/>
              <a:t>Основной текст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2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_04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5" name="Shape 165"/>
          <p:cNvCxnSpPr/>
          <p:nvPr/>
        </p:nvCxnSpPr>
        <p:spPr>
          <a:xfrm>
            <a:off x="11513017" y="5205323"/>
            <a:ext cx="0" cy="64514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66" name="Shape 166"/>
          <p:cNvSpPr txBox="1"/>
          <p:nvPr/>
        </p:nvSpPr>
        <p:spPr>
          <a:xfrm>
            <a:off x="11353359" y="6291385"/>
            <a:ext cx="319317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5380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84570" y="620688"/>
            <a:ext cx="9797832" cy="288032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small" baseline="0">
                <a:solidFill>
                  <a:srgbClr val="2F3A46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784570" y="3078"/>
            <a:ext cx="9797832" cy="61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2F3A4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Placehol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pic" idx="2"/>
          </p:nvPr>
        </p:nvSpPr>
        <p:spPr>
          <a:xfrm>
            <a:off x="0" y="0"/>
            <a:ext cx="2461331" cy="33909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397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pic" idx="3"/>
          </p:nvPr>
        </p:nvSpPr>
        <p:spPr>
          <a:xfrm>
            <a:off x="250" y="3490214"/>
            <a:ext cx="2461331" cy="3367784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397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pic" idx="4"/>
          </p:nvPr>
        </p:nvSpPr>
        <p:spPr>
          <a:xfrm>
            <a:off x="2570608" y="0"/>
            <a:ext cx="2420135" cy="2494759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397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pic" idx="5"/>
          </p:nvPr>
        </p:nvSpPr>
        <p:spPr>
          <a:xfrm>
            <a:off x="2570608" y="2594074"/>
            <a:ext cx="2420135" cy="4263925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397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pic" idx="6"/>
          </p:nvPr>
        </p:nvSpPr>
        <p:spPr>
          <a:xfrm>
            <a:off x="5109705" y="0"/>
            <a:ext cx="2429569" cy="469127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397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pic" idx="7"/>
          </p:nvPr>
        </p:nvSpPr>
        <p:spPr>
          <a:xfrm>
            <a:off x="5099769" y="4790585"/>
            <a:ext cx="2439505" cy="2067415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397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pic" idx="8"/>
          </p:nvPr>
        </p:nvSpPr>
        <p:spPr>
          <a:xfrm>
            <a:off x="7658238" y="0"/>
            <a:ext cx="2461331" cy="33909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397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pic" idx="9"/>
          </p:nvPr>
        </p:nvSpPr>
        <p:spPr>
          <a:xfrm>
            <a:off x="7658489" y="3490214"/>
            <a:ext cx="2461331" cy="3367784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397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pic" idx="13"/>
          </p:nvPr>
        </p:nvSpPr>
        <p:spPr>
          <a:xfrm>
            <a:off x="10228846" y="0"/>
            <a:ext cx="1963152" cy="2494759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397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pic" idx="14"/>
          </p:nvPr>
        </p:nvSpPr>
        <p:spPr>
          <a:xfrm>
            <a:off x="10228846" y="2594074"/>
            <a:ext cx="1963152" cy="4263925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1397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518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635A936-939F-4CB4-A175-08821827D2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37615" y="3283299"/>
            <a:ext cx="2928167" cy="2025528"/>
          </a:xfrm>
          <a:custGeom>
            <a:avLst/>
            <a:gdLst>
              <a:gd name="connsiteX0" fmla="*/ 95018 w 2928167"/>
              <a:gd name="connsiteY0" fmla="*/ 0 h 2025528"/>
              <a:gd name="connsiteX1" fmla="*/ 2833149 w 2928167"/>
              <a:gd name="connsiteY1" fmla="*/ 0 h 2025528"/>
              <a:gd name="connsiteX2" fmla="*/ 2928167 w 2928167"/>
              <a:gd name="connsiteY2" fmla="*/ 95018 h 2025528"/>
              <a:gd name="connsiteX3" fmla="*/ 2928167 w 2928167"/>
              <a:gd name="connsiteY3" fmla="*/ 1930510 h 2025528"/>
              <a:gd name="connsiteX4" fmla="*/ 2833149 w 2928167"/>
              <a:gd name="connsiteY4" fmla="*/ 2025528 h 2025528"/>
              <a:gd name="connsiteX5" fmla="*/ 95018 w 2928167"/>
              <a:gd name="connsiteY5" fmla="*/ 2025528 h 2025528"/>
              <a:gd name="connsiteX6" fmla="*/ 0 w 2928167"/>
              <a:gd name="connsiteY6" fmla="*/ 1930510 h 2025528"/>
              <a:gd name="connsiteX7" fmla="*/ 0 w 2928167"/>
              <a:gd name="connsiteY7" fmla="*/ 95018 h 2025528"/>
              <a:gd name="connsiteX8" fmla="*/ 95018 w 2928167"/>
              <a:gd name="connsiteY8" fmla="*/ 0 h 202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8167" h="2025528">
                <a:moveTo>
                  <a:pt x="95018" y="0"/>
                </a:moveTo>
                <a:lnTo>
                  <a:pt x="2833149" y="0"/>
                </a:lnTo>
                <a:cubicBezTo>
                  <a:pt x="2885626" y="0"/>
                  <a:pt x="2928167" y="42541"/>
                  <a:pt x="2928167" y="95018"/>
                </a:cubicBezTo>
                <a:lnTo>
                  <a:pt x="2928167" y="1930510"/>
                </a:lnTo>
                <a:cubicBezTo>
                  <a:pt x="2928167" y="1982987"/>
                  <a:pt x="2885626" y="2025528"/>
                  <a:pt x="2833149" y="2025528"/>
                </a:cubicBezTo>
                <a:lnTo>
                  <a:pt x="95018" y="2025528"/>
                </a:lnTo>
                <a:cubicBezTo>
                  <a:pt x="42541" y="2025528"/>
                  <a:pt x="0" y="1982987"/>
                  <a:pt x="0" y="1930510"/>
                </a:cubicBezTo>
                <a:lnTo>
                  <a:pt x="0" y="95018"/>
                </a:lnTo>
                <a:cubicBezTo>
                  <a:pt x="0" y="42541"/>
                  <a:pt x="42541" y="0"/>
                  <a:pt x="95018" y="0"/>
                </a:cubicBezTo>
                <a:close/>
              </a:path>
            </a:pathLst>
          </a:custGeom>
          <a:solidFill>
            <a:schemeClr val="bg1">
              <a:lumMod val="95000"/>
              <a:alpha val="15000"/>
            </a:schemeClr>
          </a:solidFill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2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2EB2B3C-CF31-4E72-8D38-D3FF9DDAC4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6222" y="3283299"/>
            <a:ext cx="2928167" cy="2025528"/>
          </a:xfrm>
          <a:custGeom>
            <a:avLst/>
            <a:gdLst>
              <a:gd name="connsiteX0" fmla="*/ 95018 w 2928167"/>
              <a:gd name="connsiteY0" fmla="*/ 0 h 2025528"/>
              <a:gd name="connsiteX1" fmla="*/ 2833149 w 2928167"/>
              <a:gd name="connsiteY1" fmla="*/ 0 h 2025528"/>
              <a:gd name="connsiteX2" fmla="*/ 2928167 w 2928167"/>
              <a:gd name="connsiteY2" fmla="*/ 95018 h 2025528"/>
              <a:gd name="connsiteX3" fmla="*/ 2928167 w 2928167"/>
              <a:gd name="connsiteY3" fmla="*/ 1930510 h 2025528"/>
              <a:gd name="connsiteX4" fmla="*/ 2833149 w 2928167"/>
              <a:gd name="connsiteY4" fmla="*/ 2025528 h 2025528"/>
              <a:gd name="connsiteX5" fmla="*/ 95018 w 2928167"/>
              <a:gd name="connsiteY5" fmla="*/ 2025528 h 2025528"/>
              <a:gd name="connsiteX6" fmla="*/ 0 w 2928167"/>
              <a:gd name="connsiteY6" fmla="*/ 1930510 h 2025528"/>
              <a:gd name="connsiteX7" fmla="*/ 0 w 2928167"/>
              <a:gd name="connsiteY7" fmla="*/ 95018 h 2025528"/>
              <a:gd name="connsiteX8" fmla="*/ 95018 w 2928167"/>
              <a:gd name="connsiteY8" fmla="*/ 0 h 202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8167" h="2025528">
                <a:moveTo>
                  <a:pt x="95018" y="0"/>
                </a:moveTo>
                <a:lnTo>
                  <a:pt x="2833149" y="0"/>
                </a:lnTo>
                <a:cubicBezTo>
                  <a:pt x="2885626" y="0"/>
                  <a:pt x="2928167" y="42541"/>
                  <a:pt x="2928167" y="95018"/>
                </a:cubicBezTo>
                <a:lnTo>
                  <a:pt x="2928167" y="1930510"/>
                </a:lnTo>
                <a:cubicBezTo>
                  <a:pt x="2928167" y="1982987"/>
                  <a:pt x="2885626" y="2025528"/>
                  <a:pt x="2833149" y="2025528"/>
                </a:cubicBezTo>
                <a:lnTo>
                  <a:pt x="95018" y="2025528"/>
                </a:lnTo>
                <a:cubicBezTo>
                  <a:pt x="42541" y="2025528"/>
                  <a:pt x="0" y="1982987"/>
                  <a:pt x="0" y="1930510"/>
                </a:cubicBezTo>
                <a:lnTo>
                  <a:pt x="0" y="95018"/>
                </a:lnTo>
                <a:cubicBezTo>
                  <a:pt x="0" y="42541"/>
                  <a:pt x="42541" y="0"/>
                  <a:pt x="95018" y="0"/>
                </a:cubicBezTo>
                <a:close/>
              </a:path>
            </a:pathLst>
          </a:custGeom>
          <a:solidFill>
            <a:schemeClr val="bg1">
              <a:lumMod val="95000"/>
              <a:alpha val="15000"/>
            </a:schemeClr>
          </a:solidFill>
        </p:spPr>
        <p:txBody>
          <a:bodyPr wrap="square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2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51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1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C2FA071-24CD-4AF0-8FC7-FE52FDD44B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70033" y="1810446"/>
            <a:ext cx="3142604" cy="3142605"/>
          </a:xfrm>
          <a:custGeom>
            <a:avLst/>
            <a:gdLst>
              <a:gd name="connsiteX0" fmla="*/ 1571302 w 3142604"/>
              <a:gd name="connsiteY0" fmla="*/ 0 h 3142605"/>
              <a:gd name="connsiteX1" fmla="*/ 3142604 w 3142604"/>
              <a:gd name="connsiteY1" fmla="*/ 1571303 h 3142605"/>
              <a:gd name="connsiteX2" fmla="*/ 1571302 w 3142604"/>
              <a:gd name="connsiteY2" fmla="*/ 3142605 h 3142605"/>
              <a:gd name="connsiteX3" fmla="*/ 0 w 3142604"/>
              <a:gd name="connsiteY3" fmla="*/ 1571303 h 314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2604" h="3142605">
                <a:moveTo>
                  <a:pt x="1571302" y="0"/>
                </a:moveTo>
                <a:lnTo>
                  <a:pt x="3142604" y="1571303"/>
                </a:lnTo>
                <a:lnTo>
                  <a:pt x="1571302" y="3142605"/>
                </a:lnTo>
                <a:lnTo>
                  <a:pt x="0" y="15713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2DD2800-ABBC-4159-84D9-A72014A144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97860" y="1517539"/>
            <a:ext cx="3793563" cy="3793563"/>
          </a:xfrm>
          <a:custGeom>
            <a:avLst/>
            <a:gdLst>
              <a:gd name="connsiteX0" fmla="*/ 1896782 w 3793563"/>
              <a:gd name="connsiteY0" fmla="*/ 0 h 3793563"/>
              <a:gd name="connsiteX1" fmla="*/ 3793563 w 3793563"/>
              <a:gd name="connsiteY1" fmla="*/ 1896782 h 3793563"/>
              <a:gd name="connsiteX2" fmla="*/ 1896782 w 3793563"/>
              <a:gd name="connsiteY2" fmla="*/ 3793563 h 3793563"/>
              <a:gd name="connsiteX3" fmla="*/ 0 w 3793563"/>
              <a:gd name="connsiteY3" fmla="*/ 1896782 h 3793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3563" h="3793563">
                <a:moveTo>
                  <a:pt x="1896782" y="0"/>
                </a:moveTo>
                <a:lnTo>
                  <a:pt x="3793563" y="1896782"/>
                </a:lnTo>
                <a:lnTo>
                  <a:pt x="1896782" y="3793563"/>
                </a:lnTo>
                <a:lnTo>
                  <a:pt x="0" y="18967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DB8A884-374A-4D62-AA28-8D4203218C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11045" y="1843019"/>
            <a:ext cx="3142604" cy="3142605"/>
          </a:xfrm>
          <a:custGeom>
            <a:avLst/>
            <a:gdLst>
              <a:gd name="connsiteX0" fmla="*/ 1571302 w 3142604"/>
              <a:gd name="connsiteY0" fmla="*/ 0 h 3142605"/>
              <a:gd name="connsiteX1" fmla="*/ 3142604 w 3142604"/>
              <a:gd name="connsiteY1" fmla="*/ 1571303 h 3142605"/>
              <a:gd name="connsiteX2" fmla="*/ 1571302 w 3142604"/>
              <a:gd name="connsiteY2" fmla="*/ 3142605 h 3142605"/>
              <a:gd name="connsiteX3" fmla="*/ 0 w 3142604"/>
              <a:gd name="connsiteY3" fmla="*/ 1571303 h 314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2604" h="3142605">
                <a:moveTo>
                  <a:pt x="1571302" y="0"/>
                </a:moveTo>
                <a:lnTo>
                  <a:pt x="3142604" y="1571303"/>
                </a:lnTo>
                <a:lnTo>
                  <a:pt x="1571302" y="3142605"/>
                </a:lnTo>
                <a:lnTo>
                  <a:pt x="0" y="15713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615582-3146-48AD-ADB5-D728861BB1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2235200"/>
            <a:ext cx="12192000" cy="2380344"/>
          </a:xfrm>
          <a:custGeom>
            <a:avLst/>
            <a:gdLst>
              <a:gd name="connsiteX0" fmla="*/ 0 w 12192000"/>
              <a:gd name="connsiteY0" fmla="*/ 0 h 4216844"/>
              <a:gd name="connsiteX1" fmla="*/ 12192000 w 12192000"/>
              <a:gd name="connsiteY1" fmla="*/ 0 h 4216844"/>
              <a:gd name="connsiteX2" fmla="*/ 12192000 w 12192000"/>
              <a:gd name="connsiteY2" fmla="*/ 4216844 h 4216844"/>
              <a:gd name="connsiteX3" fmla="*/ 0 w 12192000"/>
              <a:gd name="connsiteY3" fmla="*/ 4216844 h 4216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16844">
                <a:moveTo>
                  <a:pt x="0" y="0"/>
                </a:moveTo>
                <a:lnTo>
                  <a:pt x="12192000" y="0"/>
                </a:lnTo>
                <a:lnTo>
                  <a:pt x="12192000" y="4216844"/>
                </a:lnTo>
                <a:lnTo>
                  <a:pt x="0" y="42168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8658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4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5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7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0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8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4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11/7/21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3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t>11/7/21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8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59" r:id="rId14"/>
    <p:sldLayoutId id="2147483660" r:id="rId15"/>
    <p:sldLayoutId id="2147483662" r:id="rId16"/>
    <p:sldLayoutId id="2147483694" r:id="rId17"/>
    <p:sldLayoutId id="2147483699" r:id="rId18"/>
    <p:sldLayoutId id="2147483708" r:id="rId19"/>
    <p:sldLayoutId id="2147483709" r:id="rId20"/>
  </p:sldLayoutIdLst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33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pos="2547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1071" userDrawn="1">
          <p15:clr>
            <a:srgbClr val="F26B43"/>
          </p15:clr>
        </p15:guide>
        <p15:guide id="8" orient="horz" pos="3997" userDrawn="1">
          <p15:clr>
            <a:srgbClr val="F26B43"/>
          </p15:clr>
        </p15:guide>
        <p15:guide id="9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8.jpe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12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jpg"/><Relationship Id="rId11" Type="http://schemas.openxmlformats.org/officeDocument/2006/relationships/image" Target="../media/image46.jpg"/><Relationship Id="rId5" Type="http://schemas.openxmlformats.org/officeDocument/2006/relationships/image" Target="../media/image41.jpg"/><Relationship Id="rId15" Type="http://schemas.openxmlformats.org/officeDocument/2006/relationships/image" Target="../media/image50.jpeg"/><Relationship Id="rId10" Type="http://schemas.microsoft.com/office/2007/relationships/hdphoto" Target="../media/hdphoto6.wdp"/><Relationship Id="rId4" Type="http://schemas.openxmlformats.org/officeDocument/2006/relationships/image" Target="../media/image40.jpg"/><Relationship Id="rId9" Type="http://schemas.openxmlformats.org/officeDocument/2006/relationships/image" Target="../media/image45.png"/><Relationship Id="rId1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,478 Confusing Road Signs Illustrations &amp;amp; Clip Art - iStock">
            <a:extLst>
              <a:ext uri="{FF2B5EF4-FFF2-40B4-BE49-F238E27FC236}">
                <a16:creationId xmlns:a16="http://schemas.microsoft.com/office/drawing/2014/main" id="{33C9D41F-FDC2-CC46-BA31-2A87C342D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706" y="870155"/>
            <a:ext cx="3707471" cy="511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3245A6-DB55-5A4E-91BE-77E2CBA4A949}"/>
              </a:ext>
            </a:extLst>
          </p:cNvPr>
          <p:cNvSpPr txBox="1"/>
          <p:nvPr/>
        </p:nvSpPr>
        <p:spPr>
          <a:xfrm>
            <a:off x="7453296" y="4040924"/>
            <a:ext cx="46555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CC6B16"/>
                </a:solidFill>
                <a:latin typeface="PFCentroSansPro"/>
              </a:rPr>
              <a:t>«Невозможно решить проблему </a:t>
            </a:r>
            <a:endParaRPr lang="en-US" sz="2400" i="1" dirty="0">
              <a:solidFill>
                <a:srgbClr val="CC6B16"/>
              </a:solidFill>
              <a:latin typeface="PFCentroSansPro"/>
            </a:endParaRPr>
          </a:p>
          <a:p>
            <a:r>
              <a:rPr lang="ru-RU" sz="2400" i="1" dirty="0">
                <a:solidFill>
                  <a:srgbClr val="CC6B16"/>
                </a:solidFill>
                <a:latin typeface="PFCentroSansPro"/>
              </a:rPr>
              <a:t>на том же уровне, </a:t>
            </a:r>
          </a:p>
          <a:p>
            <a:r>
              <a:rPr lang="ru-RU" sz="2400" i="1" dirty="0">
                <a:solidFill>
                  <a:srgbClr val="CC6B16"/>
                </a:solidFill>
                <a:latin typeface="PFCentroSansPro"/>
              </a:rPr>
              <a:t>на котором она возникла»</a:t>
            </a:r>
          </a:p>
          <a:p>
            <a:r>
              <a:rPr lang="ru-RU" sz="2400" i="1" dirty="0">
                <a:solidFill>
                  <a:srgbClr val="494747"/>
                </a:solidFill>
                <a:latin typeface="PFCentroSansPro"/>
              </a:rPr>
              <a:t>- Альберт Эйнштейн</a:t>
            </a:r>
          </a:p>
        </p:txBody>
      </p:sp>
      <p:pic>
        <p:nvPicPr>
          <p:cNvPr id="1030" name="Picture 6" descr="Efficient Automated Hospitals : high-tech hospital">
            <a:extLst>
              <a:ext uri="{FF2B5EF4-FFF2-40B4-BE49-F238E27FC236}">
                <a16:creationId xmlns:a16="http://schemas.microsoft.com/office/drawing/2014/main" id="{ABDEF498-9F47-5546-A970-D85819F12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109"/>
            <a:ext cx="3190459" cy="212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SureVolt™ is a Sure Thing at One Upstate New York Hospital | UST">
            <a:extLst>
              <a:ext uri="{FF2B5EF4-FFF2-40B4-BE49-F238E27FC236}">
                <a16:creationId xmlns:a16="http://schemas.microsoft.com/office/drawing/2014/main" id="{2B78D1C5-E88C-4D48-8845-F4097251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2382"/>
            <a:ext cx="3190460" cy="229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unshine Coast University Hospital&amp;#39;s Huge Design is Fully Automated with  AMX by HARMAN - My TechDecisions">
            <a:extLst>
              <a:ext uri="{FF2B5EF4-FFF2-40B4-BE49-F238E27FC236}">
                <a16:creationId xmlns:a16="http://schemas.microsoft.com/office/drawing/2014/main" id="{97C19AA2-FFEB-B840-8C5E-E26D7F267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3892"/>
            <a:ext cx="3190458" cy="199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86D3C8-CEF1-134A-9C88-44EE51E2AA97}"/>
              </a:ext>
            </a:extLst>
          </p:cNvPr>
          <p:cNvSpPr txBox="1"/>
          <p:nvPr/>
        </p:nvSpPr>
        <p:spPr>
          <a:xfrm>
            <a:off x="7453296" y="903554"/>
            <a:ext cx="46555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CC6B16"/>
                </a:solidFill>
                <a:latin typeface="PFCentroSansPro"/>
              </a:rPr>
              <a:t>Система вступила в глубокий кризис: </a:t>
            </a:r>
          </a:p>
          <a:p>
            <a:pPr marL="342900" indent="-342900">
              <a:buFontTx/>
              <a:buChar char="-"/>
            </a:pPr>
            <a:r>
              <a:rPr lang="ru-RU" sz="2400" i="1" dirty="0">
                <a:solidFill>
                  <a:srgbClr val="494747"/>
                </a:solidFill>
                <a:latin typeface="PFCentroSansPro"/>
              </a:rPr>
              <a:t>рост потребности</a:t>
            </a:r>
          </a:p>
          <a:p>
            <a:pPr marL="342900" indent="-342900">
              <a:buFontTx/>
              <a:buChar char="-"/>
            </a:pPr>
            <a:r>
              <a:rPr lang="ru-RU" sz="2400" i="1" dirty="0">
                <a:solidFill>
                  <a:srgbClr val="494747"/>
                </a:solidFill>
                <a:latin typeface="PFCentroSansPro"/>
              </a:rPr>
              <a:t>дефицит ресурсов</a:t>
            </a:r>
          </a:p>
          <a:p>
            <a:pPr marL="342900" indent="-342900">
              <a:buFontTx/>
              <a:buChar char="-"/>
            </a:pPr>
            <a:r>
              <a:rPr lang="ru-RU" sz="2400" i="1" dirty="0">
                <a:solidFill>
                  <a:srgbClr val="494747"/>
                </a:solidFill>
                <a:latin typeface="PFCentroSansPro"/>
              </a:rPr>
              <a:t>дефицит сил и энергии</a:t>
            </a:r>
          </a:p>
          <a:p>
            <a:pPr marL="342900" indent="-342900">
              <a:buFontTx/>
              <a:buChar char="-"/>
            </a:pPr>
            <a:r>
              <a:rPr lang="ru-RU" sz="2400" i="1" dirty="0">
                <a:solidFill>
                  <a:srgbClr val="494747"/>
                </a:solidFill>
                <a:latin typeface="PFCentroSansPro"/>
              </a:rPr>
              <a:t>недовольство всех </a:t>
            </a:r>
            <a:r>
              <a:rPr lang="ru-RU" sz="2400" i="1" dirty="0" err="1">
                <a:solidFill>
                  <a:srgbClr val="494747"/>
                </a:solidFill>
                <a:latin typeface="PFCentroSansPro"/>
              </a:rPr>
              <a:t>стейкхолдеров</a:t>
            </a:r>
            <a:endParaRPr lang="ru-RU" sz="2400" i="1" dirty="0">
              <a:solidFill>
                <a:srgbClr val="494747"/>
              </a:solidFill>
              <a:latin typeface="PFCentroSansPro"/>
            </a:endParaRPr>
          </a:p>
        </p:txBody>
      </p:sp>
    </p:spTree>
    <p:extLst>
      <p:ext uri="{BB962C8B-B14F-4D97-AF65-F5344CB8AC3E}">
        <p14:creationId xmlns:p14="http://schemas.microsoft.com/office/powerpoint/2010/main" val="52774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/>
          <p:cNvCxnSpPr>
            <a:cxnSpLocks/>
          </p:cNvCxnSpPr>
          <p:nvPr/>
        </p:nvCxnSpPr>
        <p:spPr>
          <a:xfrm flipV="1">
            <a:off x="5854678" y="2828305"/>
            <a:ext cx="1181437" cy="692832"/>
          </a:xfrm>
          <a:prstGeom prst="line">
            <a:avLst/>
          </a:prstGeom>
          <a:ln w="12700">
            <a:solidFill>
              <a:srgbClr val="0D2A68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8011" y="324770"/>
            <a:ext cx="7050704" cy="617612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Myriad Pro Black" panose="020B0803030403020204" pitchFamily="34" charset="0"/>
              </a:rPr>
              <a:t>ЦЕНТР ЦЕЛОСТНОГО ЗДОРОВЬЯ</a:t>
            </a:r>
            <a:endParaRPr lang="en-US" sz="36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2975346" y="2101636"/>
            <a:ext cx="3479682" cy="3698464"/>
            <a:chOff x="2451100" y="1263561"/>
            <a:chExt cx="4241801" cy="4508501"/>
          </a:xfrm>
        </p:grpSpPr>
        <p:grpSp>
          <p:nvGrpSpPr>
            <p:cNvPr id="32" name="Group 31"/>
            <p:cNvGrpSpPr/>
            <p:nvPr/>
          </p:nvGrpSpPr>
          <p:grpSpPr>
            <a:xfrm>
              <a:off x="5219700" y="3228886"/>
              <a:ext cx="1366838" cy="1865313"/>
              <a:chOff x="5219700" y="3228886"/>
              <a:chExt cx="1366838" cy="1865313"/>
            </a:xfrm>
          </p:grpSpPr>
          <p:sp>
            <p:nvSpPr>
              <p:cNvPr id="64" name="Freeform 63"/>
              <p:cNvSpPr>
                <a:spLocks/>
              </p:cNvSpPr>
              <p:nvPr/>
            </p:nvSpPr>
            <p:spPr bwMode="auto">
              <a:xfrm>
                <a:off x="5219700" y="3228886"/>
                <a:ext cx="1366838" cy="1865313"/>
              </a:xfrm>
              <a:custGeom>
                <a:avLst/>
                <a:gdLst>
                  <a:gd name="connsiteX0" fmla="*/ 1007071 w 1366838"/>
                  <a:gd name="connsiteY0" fmla="*/ 0 h 1865313"/>
                  <a:gd name="connsiteX1" fmla="*/ 1366170 w 1366838"/>
                  <a:gd name="connsiteY1" fmla="*/ 195637 h 1865313"/>
                  <a:gd name="connsiteX2" fmla="*/ 1366838 w 1366838"/>
                  <a:gd name="connsiteY2" fmla="*/ 195263 h 1865313"/>
                  <a:gd name="connsiteX3" fmla="*/ 1366785 w 1366838"/>
                  <a:gd name="connsiteY3" fmla="*/ 195972 h 1865313"/>
                  <a:gd name="connsiteX4" fmla="*/ 1366838 w 1366838"/>
                  <a:gd name="connsiteY4" fmla="*/ 196001 h 1865313"/>
                  <a:gd name="connsiteX5" fmla="*/ 1366781 w 1366838"/>
                  <a:gd name="connsiteY5" fmla="*/ 196033 h 1865313"/>
                  <a:gd name="connsiteX6" fmla="*/ 1283401 w 1366838"/>
                  <a:gd name="connsiteY6" fmla="*/ 1319545 h 1865313"/>
                  <a:gd name="connsiteX7" fmla="*/ 420688 w 1366838"/>
                  <a:gd name="connsiteY7" fmla="*/ 1865313 h 1865313"/>
                  <a:gd name="connsiteX8" fmla="*/ 472019 w 1366838"/>
                  <a:gd name="connsiteY8" fmla="*/ 696377 h 1865313"/>
                  <a:gd name="connsiteX9" fmla="*/ 572829 w 1366838"/>
                  <a:gd name="connsiteY9" fmla="*/ 639922 h 1865313"/>
                  <a:gd name="connsiteX10" fmla="*/ 471462 w 1366838"/>
                  <a:gd name="connsiteY10" fmla="*/ 696595 h 1865313"/>
                  <a:gd name="connsiteX11" fmla="*/ 420136 w 1366838"/>
                  <a:gd name="connsiteY11" fmla="*/ 1865313 h 1865313"/>
                  <a:gd name="connsiteX12" fmla="*/ 333888 w 1366838"/>
                  <a:gd name="connsiteY12" fmla="*/ 1824020 h 1865313"/>
                  <a:gd name="connsiteX13" fmla="*/ 189745 w 1366838"/>
                  <a:gd name="connsiteY13" fmla="*/ 856407 h 1865313"/>
                  <a:gd name="connsiteX14" fmla="*/ 38464 w 1366838"/>
                  <a:gd name="connsiteY14" fmla="*/ 776202 h 1865313"/>
                  <a:gd name="connsiteX15" fmla="*/ 0 w 1366838"/>
                  <a:gd name="connsiteY15" fmla="*/ 570728 h 1865313"/>
                  <a:gd name="connsiteX16" fmla="*/ 137798 w 1366838"/>
                  <a:gd name="connsiteY16" fmla="*/ 522288 h 1865313"/>
                  <a:gd name="connsiteX17" fmla="*/ 352969 w 1366838"/>
                  <a:gd name="connsiteY17" fmla="*/ 634300 h 1865313"/>
                  <a:gd name="connsiteX18" fmla="*/ 252413 w 1366838"/>
                  <a:gd name="connsiteY18" fmla="*/ 295588 h 1865313"/>
                  <a:gd name="connsiteX0" fmla="*/ 1007071 w 1366838"/>
                  <a:gd name="connsiteY0" fmla="*/ 0 h 1865313"/>
                  <a:gd name="connsiteX1" fmla="*/ 1366170 w 1366838"/>
                  <a:gd name="connsiteY1" fmla="*/ 195637 h 1865313"/>
                  <a:gd name="connsiteX2" fmla="*/ 1366838 w 1366838"/>
                  <a:gd name="connsiteY2" fmla="*/ 195263 h 1865313"/>
                  <a:gd name="connsiteX3" fmla="*/ 1366785 w 1366838"/>
                  <a:gd name="connsiteY3" fmla="*/ 195972 h 1865313"/>
                  <a:gd name="connsiteX4" fmla="*/ 1366838 w 1366838"/>
                  <a:gd name="connsiteY4" fmla="*/ 196001 h 1865313"/>
                  <a:gd name="connsiteX5" fmla="*/ 1366781 w 1366838"/>
                  <a:gd name="connsiteY5" fmla="*/ 196033 h 1865313"/>
                  <a:gd name="connsiteX6" fmla="*/ 1283401 w 1366838"/>
                  <a:gd name="connsiteY6" fmla="*/ 1319545 h 1865313"/>
                  <a:gd name="connsiteX7" fmla="*/ 420688 w 1366838"/>
                  <a:gd name="connsiteY7" fmla="*/ 1865313 h 1865313"/>
                  <a:gd name="connsiteX8" fmla="*/ 472019 w 1366838"/>
                  <a:gd name="connsiteY8" fmla="*/ 696377 h 1865313"/>
                  <a:gd name="connsiteX9" fmla="*/ 471462 w 1366838"/>
                  <a:gd name="connsiteY9" fmla="*/ 696595 h 1865313"/>
                  <a:gd name="connsiteX10" fmla="*/ 420136 w 1366838"/>
                  <a:gd name="connsiteY10" fmla="*/ 1865313 h 1865313"/>
                  <a:gd name="connsiteX11" fmla="*/ 333888 w 1366838"/>
                  <a:gd name="connsiteY11" fmla="*/ 1824020 h 1865313"/>
                  <a:gd name="connsiteX12" fmla="*/ 189745 w 1366838"/>
                  <a:gd name="connsiteY12" fmla="*/ 856407 h 1865313"/>
                  <a:gd name="connsiteX13" fmla="*/ 38464 w 1366838"/>
                  <a:gd name="connsiteY13" fmla="*/ 776202 h 1865313"/>
                  <a:gd name="connsiteX14" fmla="*/ 0 w 1366838"/>
                  <a:gd name="connsiteY14" fmla="*/ 570728 h 1865313"/>
                  <a:gd name="connsiteX15" fmla="*/ 137798 w 1366838"/>
                  <a:gd name="connsiteY15" fmla="*/ 522288 h 1865313"/>
                  <a:gd name="connsiteX16" fmla="*/ 352969 w 1366838"/>
                  <a:gd name="connsiteY16" fmla="*/ 634300 h 1865313"/>
                  <a:gd name="connsiteX17" fmla="*/ 252413 w 1366838"/>
                  <a:gd name="connsiteY17" fmla="*/ 295588 h 1865313"/>
                  <a:gd name="connsiteX18" fmla="*/ 1007071 w 1366838"/>
                  <a:gd name="connsiteY18" fmla="*/ 0 h 1865313"/>
                  <a:gd name="connsiteX0" fmla="*/ 1007071 w 1366838"/>
                  <a:gd name="connsiteY0" fmla="*/ 0 h 1865313"/>
                  <a:gd name="connsiteX1" fmla="*/ 1366170 w 1366838"/>
                  <a:gd name="connsiteY1" fmla="*/ 195637 h 1865313"/>
                  <a:gd name="connsiteX2" fmla="*/ 1366838 w 1366838"/>
                  <a:gd name="connsiteY2" fmla="*/ 195263 h 1865313"/>
                  <a:gd name="connsiteX3" fmla="*/ 1366785 w 1366838"/>
                  <a:gd name="connsiteY3" fmla="*/ 195972 h 1865313"/>
                  <a:gd name="connsiteX4" fmla="*/ 1366838 w 1366838"/>
                  <a:gd name="connsiteY4" fmla="*/ 196001 h 1865313"/>
                  <a:gd name="connsiteX5" fmla="*/ 1366781 w 1366838"/>
                  <a:gd name="connsiteY5" fmla="*/ 196033 h 1865313"/>
                  <a:gd name="connsiteX6" fmla="*/ 1283401 w 1366838"/>
                  <a:gd name="connsiteY6" fmla="*/ 1319545 h 1865313"/>
                  <a:gd name="connsiteX7" fmla="*/ 420688 w 1366838"/>
                  <a:gd name="connsiteY7" fmla="*/ 1865313 h 1865313"/>
                  <a:gd name="connsiteX8" fmla="*/ 472019 w 1366838"/>
                  <a:gd name="connsiteY8" fmla="*/ 696377 h 1865313"/>
                  <a:gd name="connsiteX9" fmla="*/ 420136 w 1366838"/>
                  <a:gd name="connsiteY9" fmla="*/ 1865313 h 1865313"/>
                  <a:gd name="connsiteX10" fmla="*/ 333888 w 1366838"/>
                  <a:gd name="connsiteY10" fmla="*/ 1824020 h 1865313"/>
                  <a:gd name="connsiteX11" fmla="*/ 189745 w 1366838"/>
                  <a:gd name="connsiteY11" fmla="*/ 856407 h 1865313"/>
                  <a:gd name="connsiteX12" fmla="*/ 38464 w 1366838"/>
                  <a:gd name="connsiteY12" fmla="*/ 776202 h 1865313"/>
                  <a:gd name="connsiteX13" fmla="*/ 0 w 1366838"/>
                  <a:gd name="connsiteY13" fmla="*/ 570728 h 1865313"/>
                  <a:gd name="connsiteX14" fmla="*/ 137798 w 1366838"/>
                  <a:gd name="connsiteY14" fmla="*/ 522288 h 1865313"/>
                  <a:gd name="connsiteX15" fmla="*/ 352969 w 1366838"/>
                  <a:gd name="connsiteY15" fmla="*/ 634300 h 1865313"/>
                  <a:gd name="connsiteX16" fmla="*/ 252413 w 1366838"/>
                  <a:gd name="connsiteY16" fmla="*/ 295588 h 1865313"/>
                  <a:gd name="connsiteX17" fmla="*/ 1007071 w 1366838"/>
                  <a:gd name="connsiteY17" fmla="*/ 0 h 1865313"/>
                  <a:gd name="connsiteX0" fmla="*/ 1007071 w 1366838"/>
                  <a:gd name="connsiteY0" fmla="*/ 0 h 1865313"/>
                  <a:gd name="connsiteX1" fmla="*/ 1366170 w 1366838"/>
                  <a:gd name="connsiteY1" fmla="*/ 195637 h 1865313"/>
                  <a:gd name="connsiteX2" fmla="*/ 1366838 w 1366838"/>
                  <a:gd name="connsiteY2" fmla="*/ 195263 h 1865313"/>
                  <a:gd name="connsiteX3" fmla="*/ 1366785 w 1366838"/>
                  <a:gd name="connsiteY3" fmla="*/ 195972 h 1865313"/>
                  <a:gd name="connsiteX4" fmla="*/ 1366838 w 1366838"/>
                  <a:gd name="connsiteY4" fmla="*/ 196001 h 1865313"/>
                  <a:gd name="connsiteX5" fmla="*/ 1366781 w 1366838"/>
                  <a:gd name="connsiteY5" fmla="*/ 196033 h 1865313"/>
                  <a:gd name="connsiteX6" fmla="*/ 1283401 w 1366838"/>
                  <a:gd name="connsiteY6" fmla="*/ 1319545 h 1865313"/>
                  <a:gd name="connsiteX7" fmla="*/ 420688 w 1366838"/>
                  <a:gd name="connsiteY7" fmla="*/ 1865313 h 1865313"/>
                  <a:gd name="connsiteX8" fmla="*/ 420136 w 1366838"/>
                  <a:gd name="connsiteY8" fmla="*/ 1865313 h 1865313"/>
                  <a:gd name="connsiteX9" fmla="*/ 333888 w 1366838"/>
                  <a:gd name="connsiteY9" fmla="*/ 1824020 h 1865313"/>
                  <a:gd name="connsiteX10" fmla="*/ 189745 w 1366838"/>
                  <a:gd name="connsiteY10" fmla="*/ 856407 h 1865313"/>
                  <a:gd name="connsiteX11" fmla="*/ 38464 w 1366838"/>
                  <a:gd name="connsiteY11" fmla="*/ 776202 h 1865313"/>
                  <a:gd name="connsiteX12" fmla="*/ 0 w 1366838"/>
                  <a:gd name="connsiteY12" fmla="*/ 570728 h 1865313"/>
                  <a:gd name="connsiteX13" fmla="*/ 137798 w 1366838"/>
                  <a:gd name="connsiteY13" fmla="*/ 522288 h 1865313"/>
                  <a:gd name="connsiteX14" fmla="*/ 352969 w 1366838"/>
                  <a:gd name="connsiteY14" fmla="*/ 634300 h 1865313"/>
                  <a:gd name="connsiteX15" fmla="*/ 252413 w 1366838"/>
                  <a:gd name="connsiteY15" fmla="*/ 295588 h 1865313"/>
                  <a:gd name="connsiteX16" fmla="*/ 1007071 w 1366838"/>
                  <a:gd name="connsiteY16" fmla="*/ 0 h 186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66838" h="1865313">
                    <a:moveTo>
                      <a:pt x="1007071" y="0"/>
                    </a:moveTo>
                    <a:lnTo>
                      <a:pt x="1366170" y="195637"/>
                    </a:lnTo>
                    <a:lnTo>
                      <a:pt x="1366838" y="195263"/>
                    </a:lnTo>
                    <a:cubicBezTo>
                      <a:pt x="1366820" y="195499"/>
                      <a:pt x="1366803" y="195736"/>
                      <a:pt x="1366785" y="195972"/>
                    </a:cubicBezTo>
                    <a:lnTo>
                      <a:pt x="1366838" y="196001"/>
                    </a:lnTo>
                    <a:cubicBezTo>
                      <a:pt x="1366819" y="196012"/>
                      <a:pt x="1366800" y="196022"/>
                      <a:pt x="1366781" y="196033"/>
                    </a:cubicBezTo>
                    <a:lnTo>
                      <a:pt x="1283401" y="1319545"/>
                    </a:lnTo>
                    <a:lnTo>
                      <a:pt x="420688" y="1865313"/>
                    </a:lnTo>
                    <a:lnTo>
                      <a:pt x="420136" y="1865313"/>
                    </a:lnTo>
                    <a:lnTo>
                      <a:pt x="333888" y="1824020"/>
                    </a:lnTo>
                    <a:lnTo>
                      <a:pt x="189745" y="856407"/>
                    </a:lnTo>
                    <a:lnTo>
                      <a:pt x="38464" y="776202"/>
                    </a:lnTo>
                    <a:lnTo>
                      <a:pt x="0" y="570728"/>
                    </a:lnTo>
                    <a:lnTo>
                      <a:pt x="137798" y="522288"/>
                    </a:lnTo>
                    <a:lnTo>
                      <a:pt x="352969" y="634300"/>
                    </a:lnTo>
                    <a:lnTo>
                      <a:pt x="252413" y="295588"/>
                    </a:lnTo>
                    <a:lnTo>
                      <a:pt x="1007071" y="0"/>
                    </a:lnTo>
                    <a:close/>
                  </a:path>
                </a:pathLst>
              </a:custGeom>
              <a:solidFill>
                <a:srgbClr val="EBCB3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5" name="Freeform 64"/>
              <p:cNvSpPr>
                <a:spLocks/>
              </p:cNvSpPr>
              <p:nvPr/>
            </p:nvSpPr>
            <p:spPr bwMode="auto">
              <a:xfrm>
                <a:off x="5472113" y="3228886"/>
                <a:ext cx="1114425" cy="696913"/>
              </a:xfrm>
              <a:custGeom>
                <a:avLst/>
                <a:gdLst>
                  <a:gd name="T0" fmla="*/ 5616 w 5616"/>
                  <a:gd name="T1" fmla="*/ 988 h 3513"/>
                  <a:gd name="T2" fmla="*/ 3803 w 5616"/>
                  <a:gd name="T3" fmla="*/ 0 h 3513"/>
                  <a:gd name="T4" fmla="*/ 0 w 5616"/>
                  <a:gd name="T5" fmla="*/ 1490 h 3513"/>
                  <a:gd name="T6" fmla="*/ 509 w 5616"/>
                  <a:gd name="T7" fmla="*/ 3205 h 3513"/>
                  <a:gd name="T8" fmla="*/ 1101 w 5616"/>
                  <a:gd name="T9" fmla="*/ 3513 h 3513"/>
                  <a:gd name="T10" fmla="*/ 5616 w 5616"/>
                  <a:gd name="T11" fmla="*/ 988 h 3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16" h="3513">
                    <a:moveTo>
                      <a:pt x="5616" y="988"/>
                    </a:moveTo>
                    <a:lnTo>
                      <a:pt x="3803" y="0"/>
                    </a:lnTo>
                    <a:lnTo>
                      <a:pt x="0" y="1490"/>
                    </a:lnTo>
                    <a:lnTo>
                      <a:pt x="509" y="3205"/>
                    </a:lnTo>
                    <a:lnTo>
                      <a:pt x="1101" y="3513"/>
                    </a:lnTo>
                    <a:lnTo>
                      <a:pt x="5616" y="988"/>
                    </a:lnTo>
                    <a:close/>
                  </a:path>
                </a:pathLst>
              </a:custGeom>
              <a:solidFill>
                <a:srgbClr val="47853F"/>
              </a:solidFill>
              <a:ln>
                <a:solidFill>
                  <a:srgbClr val="6DA1C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65"/>
              <p:cNvSpPr>
                <a:spLocks/>
              </p:cNvSpPr>
              <p:nvPr/>
            </p:nvSpPr>
            <p:spPr bwMode="auto">
              <a:xfrm>
                <a:off x="5219700" y="3751174"/>
                <a:ext cx="471488" cy="1343025"/>
              </a:xfrm>
              <a:custGeom>
                <a:avLst/>
                <a:gdLst>
                  <a:gd name="T0" fmla="*/ 2378 w 2378"/>
                  <a:gd name="T1" fmla="*/ 875 h 6765"/>
                  <a:gd name="T2" fmla="*/ 695 w 2378"/>
                  <a:gd name="T3" fmla="*/ 0 h 6765"/>
                  <a:gd name="T4" fmla="*/ 0 w 2378"/>
                  <a:gd name="T5" fmla="*/ 244 h 6765"/>
                  <a:gd name="T6" fmla="*/ 194 w 2378"/>
                  <a:gd name="T7" fmla="*/ 1279 h 6765"/>
                  <a:gd name="T8" fmla="*/ 957 w 2378"/>
                  <a:gd name="T9" fmla="*/ 1683 h 6765"/>
                  <a:gd name="T10" fmla="*/ 1684 w 2378"/>
                  <a:gd name="T11" fmla="*/ 6557 h 6765"/>
                  <a:gd name="T12" fmla="*/ 2119 w 2378"/>
                  <a:gd name="T13" fmla="*/ 6765 h 6765"/>
                  <a:gd name="T14" fmla="*/ 2378 w 2378"/>
                  <a:gd name="T15" fmla="*/ 875 h 6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78" h="6765">
                    <a:moveTo>
                      <a:pt x="2378" y="875"/>
                    </a:moveTo>
                    <a:lnTo>
                      <a:pt x="695" y="0"/>
                    </a:lnTo>
                    <a:lnTo>
                      <a:pt x="0" y="244"/>
                    </a:lnTo>
                    <a:lnTo>
                      <a:pt x="194" y="1279"/>
                    </a:lnTo>
                    <a:lnTo>
                      <a:pt x="957" y="1683"/>
                    </a:lnTo>
                    <a:lnTo>
                      <a:pt x="1684" y="6557"/>
                    </a:lnTo>
                    <a:lnTo>
                      <a:pt x="2119" y="6765"/>
                    </a:lnTo>
                    <a:lnTo>
                      <a:pt x="2378" y="875"/>
                    </a:lnTo>
                    <a:close/>
                  </a:path>
                </a:pathLst>
              </a:custGeom>
              <a:solidFill>
                <a:srgbClr val="294C24"/>
              </a:solidFill>
              <a:ln>
                <a:solidFill>
                  <a:srgbClr val="407595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66"/>
              <p:cNvSpPr>
                <a:spLocks/>
              </p:cNvSpPr>
              <p:nvPr/>
            </p:nvSpPr>
            <p:spPr bwMode="auto">
              <a:xfrm>
                <a:off x="5640388" y="3424149"/>
                <a:ext cx="946150" cy="1670050"/>
              </a:xfrm>
              <a:custGeom>
                <a:avLst/>
                <a:gdLst>
                  <a:gd name="T0" fmla="*/ 0 w 4774"/>
                  <a:gd name="T1" fmla="*/ 8415 h 8415"/>
                  <a:gd name="T2" fmla="*/ 259 w 4774"/>
                  <a:gd name="T3" fmla="*/ 2525 h 8415"/>
                  <a:gd name="T4" fmla="*/ 4774 w 4774"/>
                  <a:gd name="T5" fmla="*/ 0 h 8415"/>
                  <a:gd name="T6" fmla="*/ 4353 w 4774"/>
                  <a:gd name="T7" fmla="*/ 5665 h 8415"/>
                  <a:gd name="T8" fmla="*/ 0 w 4774"/>
                  <a:gd name="T9" fmla="*/ 8415 h 8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4" h="8415">
                    <a:moveTo>
                      <a:pt x="0" y="8415"/>
                    </a:moveTo>
                    <a:lnTo>
                      <a:pt x="259" y="2525"/>
                    </a:lnTo>
                    <a:lnTo>
                      <a:pt x="4774" y="0"/>
                    </a:lnTo>
                    <a:lnTo>
                      <a:pt x="4353" y="5665"/>
                    </a:lnTo>
                    <a:lnTo>
                      <a:pt x="0" y="8415"/>
                    </a:lnTo>
                    <a:close/>
                  </a:path>
                </a:pathLst>
              </a:custGeom>
              <a:solidFill>
                <a:srgbClr val="325E2C"/>
              </a:solidFill>
              <a:ln>
                <a:solidFill>
                  <a:srgbClr val="325E2C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2560638" y="3238411"/>
              <a:ext cx="1255713" cy="1855788"/>
              <a:chOff x="2560638" y="3238411"/>
              <a:chExt cx="1255713" cy="1855788"/>
            </a:xfrm>
          </p:grpSpPr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2560638" y="3238411"/>
                <a:ext cx="1255713" cy="1855788"/>
              </a:xfrm>
              <a:custGeom>
                <a:avLst/>
                <a:gdLst>
                  <a:gd name="connsiteX0" fmla="*/ 1184951 w 1255713"/>
                  <a:gd name="connsiteY0" fmla="*/ 533400 h 1855788"/>
                  <a:gd name="connsiteX1" fmla="*/ 1255713 w 1255713"/>
                  <a:gd name="connsiteY1" fmla="*/ 1689201 h 1855788"/>
                  <a:gd name="connsiteX2" fmla="*/ 937285 w 1255713"/>
                  <a:gd name="connsiteY2" fmla="*/ 1855788 h 1855788"/>
                  <a:gd name="connsiteX3" fmla="*/ 898525 w 1255713"/>
                  <a:gd name="connsiteY3" fmla="*/ 694237 h 1855788"/>
                  <a:gd name="connsiteX4" fmla="*/ 346602 w 1255713"/>
                  <a:gd name="connsiteY4" fmla="*/ 0 h 1855788"/>
                  <a:gd name="connsiteX5" fmla="*/ 889223 w 1255713"/>
                  <a:gd name="connsiteY5" fmla="*/ 562013 h 1855788"/>
                  <a:gd name="connsiteX6" fmla="*/ 1011238 w 1255713"/>
                  <a:gd name="connsiteY6" fmla="*/ 504086 h 1855788"/>
                  <a:gd name="connsiteX7" fmla="*/ 1011238 w 1255713"/>
                  <a:gd name="connsiteY7" fmla="*/ 630455 h 1855788"/>
                  <a:gd name="connsiteX8" fmla="*/ 898746 w 1255713"/>
                  <a:gd name="connsiteY8" fmla="*/ 693738 h 1855788"/>
                  <a:gd name="connsiteX9" fmla="*/ 756445 w 1255713"/>
                  <a:gd name="connsiteY9" fmla="*/ 613391 h 1855788"/>
                  <a:gd name="connsiteX10" fmla="*/ 897971 w 1255713"/>
                  <a:gd name="connsiteY10" fmla="*/ 693402 h 1855788"/>
                  <a:gd name="connsiteX11" fmla="*/ 936625 w 1255713"/>
                  <a:gd name="connsiteY11" fmla="*/ 1855788 h 1855788"/>
                  <a:gd name="connsiteX12" fmla="*/ 77110 w 1255713"/>
                  <a:gd name="connsiteY12" fmla="*/ 1316173 h 1855788"/>
                  <a:gd name="connsiteX13" fmla="*/ 38 w 1255713"/>
                  <a:gd name="connsiteY13" fmla="*/ 186301 h 1855788"/>
                  <a:gd name="connsiteX14" fmla="*/ 0 w 1255713"/>
                  <a:gd name="connsiteY14" fmla="*/ 186279 h 1855788"/>
                  <a:gd name="connsiteX15" fmla="*/ 36 w 1255713"/>
                  <a:gd name="connsiteY15" fmla="*/ 186260 h 1855788"/>
                  <a:gd name="connsiteX16" fmla="*/ 0 w 1255713"/>
                  <a:gd name="connsiteY16" fmla="*/ 185738 h 1855788"/>
                  <a:gd name="connsiteX17" fmla="*/ 491 w 1255713"/>
                  <a:gd name="connsiteY17" fmla="*/ 186015 h 1855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55713" h="1855788">
                    <a:moveTo>
                      <a:pt x="1184951" y="533400"/>
                    </a:moveTo>
                    <a:lnTo>
                      <a:pt x="1255713" y="1689201"/>
                    </a:lnTo>
                    <a:lnTo>
                      <a:pt x="937285" y="1855788"/>
                    </a:lnTo>
                    <a:lnTo>
                      <a:pt x="898525" y="694237"/>
                    </a:lnTo>
                    <a:close/>
                    <a:moveTo>
                      <a:pt x="346602" y="0"/>
                    </a:moveTo>
                    <a:lnTo>
                      <a:pt x="889223" y="562013"/>
                    </a:lnTo>
                    <a:lnTo>
                      <a:pt x="1011238" y="504086"/>
                    </a:lnTo>
                    <a:lnTo>
                      <a:pt x="1011238" y="630455"/>
                    </a:lnTo>
                    <a:lnTo>
                      <a:pt x="898746" y="693738"/>
                    </a:lnTo>
                    <a:lnTo>
                      <a:pt x="756445" y="613391"/>
                    </a:lnTo>
                    <a:lnTo>
                      <a:pt x="897971" y="693402"/>
                    </a:lnTo>
                    <a:lnTo>
                      <a:pt x="936625" y="1855788"/>
                    </a:lnTo>
                    <a:lnTo>
                      <a:pt x="77110" y="1316173"/>
                    </a:lnTo>
                    <a:lnTo>
                      <a:pt x="38" y="186301"/>
                    </a:lnTo>
                    <a:lnTo>
                      <a:pt x="0" y="186279"/>
                    </a:lnTo>
                    <a:lnTo>
                      <a:pt x="36" y="186260"/>
                    </a:lnTo>
                    <a:lnTo>
                      <a:pt x="0" y="185738"/>
                    </a:lnTo>
                    <a:lnTo>
                      <a:pt x="491" y="186015"/>
                    </a:lnTo>
                    <a:close/>
                  </a:path>
                </a:pathLst>
              </a:custGeom>
              <a:solidFill>
                <a:srgbClr val="F36F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3459163" y="3771811"/>
                <a:ext cx="357188" cy="1322388"/>
              </a:xfrm>
              <a:custGeom>
                <a:avLst/>
                <a:gdLst>
                  <a:gd name="T0" fmla="*/ 195 w 1797"/>
                  <a:gd name="T1" fmla="*/ 6668 h 6668"/>
                  <a:gd name="T2" fmla="*/ 1797 w 1797"/>
                  <a:gd name="T3" fmla="*/ 5828 h 6668"/>
                  <a:gd name="T4" fmla="*/ 1441 w 1797"/>
                  <a:gd name="T5" fmla="*/ 0 h 6668"/>
                  <a:gd name="T6" fmla="*/ 0 w 1797"/>
                  <a:gd name="T7" fmla="*/ 811 h 6668"/>
                  <a:gd name="T8" fmla="*/ 195 w 1797"/>
                  <a:gd name="T9" fmla="*/ 6668 h 6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7" h="6668">
                    <a:moveTo>
                      <a:pt x="195" y="6668"/>
                    </a:moveTo>
                    <a:lnTo>
                      <a:pt x="1797" y="5828"/>
                    </a:lnTo>
                    <a:lnTo>
                      <a:pt x="1441" y="0"/>
                    </a:lnTo>
                    <a:lnTo>
                      <a:pt x="0" y="811"/>
                    </a:lnTo>
                    <a:lnTo>
                      <a:pt x="195" y="6668"/>
                    </a:lnTo>
                    <a:close/>
                  </a:path>
                </a:pathLst>
              </a:custGeom>
              <a:solidFill>
                <a:srgbClr val="205DC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2560638" y="3238411"/>
                <a:ext cx="1011238" cy="693738"/>
              </a:xfrm>
              <a:custGeom>
                <a:avLst/>
                <a:gdLst>
                  <a:gd name="T0" fmla="*/ 0 w 5097"/>
                  <a:gd name="T1" fmla="*/ 939 h 3497"/>
                  <a:gd name="T2" fmla="*/ 1747 w 5097"/>
                  <a:gd name="T3" fmla="*/ 0 h 3497"/>
                  <a:gd name="T4" fmla="*/ 4482 w 5097"/>
                  <a:gd name="T5" fmla="*/ 2833 h 3497"/>
                  <a:gd name="T6" fmla="*/ 5097 w 5097"/>
                  <a:gd name="T7" fmla="*/ 2541 h 3497"/>
                  <a:gd name="T8" fmla="*/ 5097 w 5097"/>
                  <a:gd name="T9" fmla="*/ 3178 h 3497"/>
                  <a:gd name="T10" fmla="*/ 4530 w 5097"/>
                  <a:gd name="T11" fmla="*/ 3497 h 3497"/>
                  <a:gd name="T12" fmla="*/ 0 w 5097"/>
                  <a:gd name="T13" fmla="*/ 939 h 3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97" h="3497">
                    <a:moveTo>
                      <a:pt x="0" y="939"/>
                    </a:moveTo>
                    <a:lnTo>
                      <a:pt x="1747" y="0"/>
                    </a:lnTo>
                    <a:lnTo>
                      <a:pt x="4482" y="2833"/>
                    </a:lnTo>
                    <a:lnTo>
                      <a:pt x="5097" y="2541"/>
                    </a:lnTo>
                    <a:lnTo>
                      <a:pt x="5097" y="3178"/>
                    </a:lnTo>
                    <a:lnTo>
                      <a:pt x="4530" y="3497"/>
                    </a:lnTo>
                    <a:lnTo>
                      <a:pt x="0" y="939"/>
                    </a:lnTo>
                    <a:close/>
                  </a:path>
                </a:pathLst>
              </a:custGeom>
              <a:solidFill>
                <a:srgbClr val="7EA5EA"/>
              </a:solidFill>
              <a:ln>
                <a:solidFill>
                  <a:srgbClr val="7EA5EA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2560638" y="3424149"/>
                <a:ext cx="936625" cy="1670050"/>
              </a:xfrm>
              <a:custGeom>
                <a:avLst/>
                <a:gdLst>
                  <a:gd name="T0" fmla="*/ 389 w 4725"/>
                  <a:gd name="T1" fmla="*/ 5696 h 8415"/>
                  <a:gd name="T2" fmla="*/ 4725 w 4725"/>
                  <a:gd name="T3" fmla="*/ 8415 h 8415"/>
                  <a:gd name="T4" fmla="*/ 4530 w 4725"/>
                  <a:gd name="T5" fmla="*/ 2558 h 8415"/>
                  <a:gd name="T6" fmla="*/ 0 w 4725"/>
                  <a:gd name="T7" fmla="*/ 0 h 8415"/>
                  <a:gd name="T8" fmla="*/ 389 w 4725"/>
                  <a:gd name="T9" fmla="*/ 5696 h 8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25" h="8415">
                    <a:moveTo>
                      <a:pt x="389" y="5696"/>
                    </a:moveTo>
                    <a:lnTo>
                      <a:pt x="4725" y="8415"/>
                    </a:lnTo>
                    <a:lnTo>
                      <a:pt x="4530" y="2558"/>
                    </a:lnTo>
                    <a:lnTo>
                      <a:pt x="0" y="0"/>
                    </a:lnTo>
                    <a:lnTo>
                      <a:pt x="389" y="5696"/>
                    </a:lnTo>
                    <a:close/>
                  </a:path>
                </a:pathLst>
              </a:custGeom>
              <a:solidFill>
                <a:srgbClr val="4981E2"/>
              </a:solidFill>
              <a:ln>
                <a:solidFill>
                  <a:srgbClr val="4981E2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3546474" y="3838486"/>
              <a:ext cx="2044701" cy="1933576"/>
            </a:xfrm>
            <a:custGeom>
              <a:avLst/>
              <a:gdLst>
                <a:gd name="connsiteX0" fmla="*/ 0 w 2044701"/>
                <a:gd name="connsiteY0" fmla="*/ 144463 h 1933576"/>
                <a:gd name="connsiteX1" fmla="*/ 1023938 w 2044701"/>
                <a:gd name="connsiteY1" fmla="*/ 719401 h 1933576"/>
                <a:gd name="connsiteX2" fmla="*/ 2044701 w 2044701"/>
                <a:gd name="connsiteY2" fmla="*/ 144463 h 1933576"/>
                <a:gd name="connsiteX3" fmla="*/ 2002847 w 2044701"/>
                <a:gd name="connsiteY3" fmla="*/ 1316764 h 1933576"/>
                <a:gd name="connsiteX4" fmla="*/ 1023938 w 2044701"/>
                <a:gd name="connsiteY4" fmla="*/ 1933576 h 1933576"/>
                <a:gd name="connsiteX5" fmla="*/ 48202 w 2044701"/>
                <a:gd name="connsiteY5" fmla="*/ 1316764 h 1933576"/>
                <a:gd name="connsiteX6" fmla="*/ 247157 w 2044701"/>
                <a:gd name="connsiteY6" fmla="*/ 0 h 1933576"/>
                <a:gd name="connsiteX7" fmla="*/ 1909617 w 2044701"/>
                <a:gd name="connsiteY7" fmla="*/ 72212 h 1933576"/>
                <a:gd name="connsiteX8" fmla="*/ 2044700 w 2044701"/>
                <a:gd name="connsiteY8" fmla="*/ 144423 h 1933576"/>
                <a:gd name="connsiteX9" fmla="*/ 1023937 w 2044701"/>
                <a:gd name="connsiteY9" fmla="*/ 719138 h 1933576"/>
                <a:gd name="connsiteX10" fmla="*/ 0 w 2044701"/>
                <a:gd name="connsiteY10" fmla="*/ 144423 h 1933576"/>
                <a:gd name="connsiteX0" fmla="*/ 0 w 2044701"/>
                <a:gd name="connsiteY0" fmla="*/ 144463 h 1933576"/>
                <a:gd name="connsiteX1" fmla="*/ 1023938 w 2044701"/>
                <a:gd name="connsiteY1" fmla="*/ 719401 h 1933576"/>
                <a:gd name="connsiteX2" fmla="*/ 2044701 w 2044701"/>
                <a:gd name="connsiteY2" fmla="*/ 144463 h 1933576"/>
                <a:gd name="connsiteX3" fmla="*/ 2002847 w 2044701"/>
                <a:gd name="connsiteY3" fmla="*/ 1316764 h 1933576"/>
                <a:gd name="connsiteX4" fmla="*/ 1023938 w 2044701"/>
                <a:gd name="connsiteY4" fmla="*/ 1933576 h 1933576"/>
                <a:gd name="connsiteX5" fmla="*/ 48202 w 2044701"/>
                <a:gd name="connsiteY5" fmla="*/ 1316764 h 1933576"/>
                <a:gd name="connsiteX6" fmla="*/ 0 w 2044701"/>
                <a:gd name="connsiteY6" fmla="*/ 144463 h 1933576"/>
                <a:gd name="connsiteX7" fmla="*/ 247157 w 2044701"/>
                <a:gd name="connsiteY7" fmla="*/ 0 h 1933576"/>
                <a:gd name="connsiteX8" fmla="*/ 1909617 w 2044701"/>
                <a:gd name="connsiteY8" fmla="*/ 72212 h 1933576"/>
                <a:gd name="connsiteX9" fmla="*/ 2044700 w 2044701"/>
                <a:gd name="connsiteY9" fmla="*/ 144423 h 1933576"/>
                <a:gd name="connsiteX10" fmla="*/ 0 w 2044701"/>
                <a:gd name="connsiteY10" fmla="*/ 144423 h 1933576"/>
                <a:gd name="connsiteX11" fmla="*/ 247157 w 2044701"/>
                <a:gd name="connsiteY11" fmla="*/ 0 h 1933576"/>
                <a:gd name="connsiteX0" fmla="*/ 0 w 2044701"/>
                <a:gd name="connsiteY0" fmla="*/ 144463 h 1933576"/>
                <a:gd name="connsiteX1" fmla="*/ 2044701 w 2044701"/>
                <a:gd name="connsiteY1" fmla="*/ 144463 h 1933576"/>
                <a:gd name="connsiteX2" fmla="*/ 2002847 w 2044701"/>
                <a:gd name="connsiteY2" fmla="*/ 1316764 h 1933576"/>
                <a:gd name="connsiteX3" fmla="*/ 1023938 w 2044701"/>
                <a:gd name="connsiteY3" fmla="*/ 1933576 h 1933576"/>
                <a:gd name="connsiteX4" fmla="*/ 48202 w 2044701"/>
                <a:gd name="connsiteY4" fmla="*/ 1316764 h 1933576"/>
                <a:gd name="connsiteX5" fmla="*/ 0 w 2044701"/>
                <a:gd name="connsiteY5" fmla="*/ 144463 h 1933576"/>
                <a:gd name="connsiteX6" fmla="*/ 247157 w 2044701"/>
                <a:gd name="connsiteY6" fmla="*/ 0 h 1933576"/>
                <a:gd name="connsiteX7" fmla="*/ 1909617 w 2044701"/>
                <a:gd name="connsiteY7" fmla="*/ 72212 h 1933576"/>
                <a:gd name="connsiteX8" fmla="*/ 2044700 w 2044701"/>
                <a:gd name="connsiteY8" fmla="*/ 144423 h 1933576"/>
                <a:gd name="connsiteX9" fmla="*/ 0 w 2044701"/>
                <a:gd name="connsiteY9" fmla="*/ 144423 h 1933576"/>
                <a:gd name="connsiteX10" fmla="*/ 247157 w 2044701"/>
                <a:gd name="connsiteY10" fmla="*/ 0 h 193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4701" h="1933576">
                  <a:moveTo>
                    <a:pt x="0" y="144463"/>
                  </a:moveTo>
                  <a:lnTo>
                    <a:pt x="2044701" y="144463"/>
                  </a:lnTo>
                  <a:lnTo>
                    <a:pt x="2002847" y="1316764"/>
                  </a:lnTo>
                  <a:lnTo>
                    <a:pt x="1023938" y="1933576"/>
                  </a:lnTo>
                  <a:lnTo>
                    <a:pt x="48202" y="1316764"/>
                  </a:lnTo>
                  <a:lnTo>
                    <a:pt x="0" y="144463"/>
                  </a:lnTo>
                  <a:close/>
                  <a:moveTo>
                    <a:pt x="247157" y="0"/>
                  </a:moveTo>
                  <a:lnTo>
                    <a:pt x="1909617" y="72212"/>
                  </a:lnTo>
                  <a:lnTo>
                    <a:pt x="2044700" y="144423"/>
                  </a:lnTo>
                  <a:lnTo>
                    <a:pt x="0" y="144423"/>
                  </a:lnTo>
                  <a:lnTo>
                    <a:pt x="247157" y="0"/>
                  </a:lnTo>
                  <a:close/>
                </a:path>
              </a:pathLst>
            </a:custGeom>
            <a:solidFill>
              <a:srgbClr val="0D95B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3546475" y="3838486"/>
              <a:ext cx="2044700" cy="719138"/>
            </a:xfrm>
            <a:custGeom>
              <a:avLst/>
              <a:gdLst>
                <a:gd name="T0" fmla="*/ 0 w 10308"/>
                <a:gd name="T1" fmla="*/ 728 h 3625"/>
                <a:gd name="T2" fmla="*/ 1246 w 10308"/>
                <a:gd name="T3" fmla="*/ 0 h 3625"/>
                <a:gd name="T4" fmla="*/ 9627 w 10308"/>
                <a:gd name="T5" fmla="*/ 364 h 3625"/>
                <a:gd name="T6" fmla="*/ 10308 w 10308"/>
                <a:gd name="T7" fmla="*/ 728 h 3625"/>
                <a:gd name="T8" fmla="*/ 5162 w 10308"/>
                <a:gd name="T9" fmla="*/ 3625 h 3625"/>
                <a:gd name="T10" fmla="*/ 0 w 10308"/>
                <a:gd name="T11" fmla="*/ 728 h 3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08" h="3625">
                  <a:moveTo>
                    <a:pt x="0" y="728"/>
                  </a:moveTo>
                  <a:lnTo>
                    <a:pt x="1246" y="0"/>
                  </a:lnTo>
                  <a:lnTo>
                    <a:pt x="9627" y="364"/>
                  </a:lnTo>
                  <a:lnTo>
                    <a:pt x="10308" y="728"/>
                  </a:lnTo>
                  <a:lnTo>
                    <a:pt x="5162" y="3625"/>
                  </a:lnTo>
                  <a:lnTo>
                    <a:pt x="0" y="728"/>
                  </a:lnTo>
                  <a:close/>
                </a:path>
              </a:pathLst>
            </a:custGeom>
            <a:solidFill>
              <a:srgbClr val="0D95B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570413" y="3982949"/>
              <a:ext cx="1020763" cy="1789113"/>
            </a:xfrm>
            <a:custGeom>
              <a:avLst/>
              <a:gdLst>
                <a:gd name="T0" fmla="*/ 0 w 5146"/>
                <a:gd name="T1" fmla="*/ 2897 h 9015"/>
                <a:gd name="T2" fmla="*/ 5146 w 5146"/>
                <a:gd name="T3" fmla="*/ 0 h 9015"/>
                <a:gd name="T4" fmla="*/ 4935 w 5146"/>
                <a:gd name="T5" fmla="*/ 5907 h 9015"/>
                <a:gd name="T6" fmla="*/ 0 w 5146"/>
                <a:gd name="T7" fmla="*/ 9015 h 9015"/>
                <a:gd name="T8" fmla="*/ 0 w 5146"/>
                <a:gd name="T9" fmla="*/ 2897 h 9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6" h="9015">
                  <a:moveTo>
                    <a:pt x="0" y="2897"/>
                  </a:moveTo>
                  <a:lnTo>
                    <a:pt x="5146" y="0"/>
                  </a:lnTo>
                  <a:lnTo>
                    <a:pt x="4935" y="5907"/>
                  </a:lnTo>
                  <a:lnTo>
                    <a:pt x="0" y="9015"/>
                  </a:lnTo>
                  <a:lnTo>
                    <a:pt x="0" y="2897"/>
                  </a:lnTo>
                  <a:close/>
                </a:path>
              </a:pathLst>
            </a:custGeom>
            <a:solidFill>
              <a:srgbClr val="0A739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619500" y="1263561"/>
              <a:ext cx="1900238" cy="989013"/>
              <a:chOff x="3619500" y="1263561"/>
              <a:chExt cx="1900238" cy="989013"/>
            </a:xfrm>
          </p:grpSpPr>
          <p:sp>
            <p:nvSpPr>
              <p:cNvPr id="57" name="Freeform 56"/>
              <p:cNvSpPr>
                <a:spLocks/>
              </p:cNvSpPr>
              <p:nvPr/>
            </p:nvSpPr>
            <p:spPr bwMode="auto">
              <a:xfrm>
                <a:off x="3629025" y="1614399"/>
                <a:ext cx="941388" cy="638175"/>
              </a:xfrm>
              <a:custGeom>
                <a:avLst/>
                <a:gdLst>
                  <a:gd name="T0" fmla="*/ 0 w 4745"/>
                  <a:gd name="T1" fmla="*/ 0 h 3216"/>
                  <a:gd name="T2" fmla="*/ 0 w 4745"/>
                  <a:gd name="T3" fmla="*/ 752 h 3216"/>
                  <a:gd name="T4" fmla="*/ 3276 w 4745"/>
                  <a:gd name="T5" fmla="*/ 2213 h 3216"/>
                  <a:gd name="T6" fmla="*/ 3446 w 4745"/>
                  <a:gd name="T7" fmla="*/ 3216 h 3216"/>
                  <a:gd name="T8" fmla="*/ 4745 w 4745"/>
                  <a:gd name="T9" fmla="*/ 2609 h 3216"/>
                  <a:gd name="T10" fmla="*/ 4737 w 4745"/>
                  <a:gd name="T11" fmla="*/ 2015 h 3216"/>
                  <a:gd name="T12" fmla="*/ 0 w 4745"/>
                  <a:gd name="T13" fmla="*/ 0 h 3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45" h="3216">
                    <a:moveTo>
                      <a:pt x="0" y="0"/>
                    </a:moveTo>
                    <a:lnTo>
                      <a:pt x="0" y="752"/>
                    </a:lnTo>
                    <a:lnTo>
                      <a:pt x="3276" y="2213"/>
                    </a:lnTo>
                    <a:lnTo>
                      <a:pt x="3446" y="3216"/>
                    </a:lnTo>
                    <a:lnTo>
                      <a:pt x="4745" y="2609"/>
                    </a:lnTo>
                    <a:lnTo>
                      <a:pt x="4737" y="20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CE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4560888" y="1614399"/>
                <a:ext cx="950913" cy="611188"/>
              </a:xfrm>
              <a:custGeom>
                <a:avLst/>
                <a:gdLst>
                  <a:gd name="T0" fmla="*/ 41 w 4793"/>
                  <a:gd name="T1" fmla="*/ 2015 h 3083"/>
                  <a:gd name="T2" fmla="*/ 4793 w 4793"/>
                  <a:gd name="T3" fmla="*/ 0 h 3083"/>
                  <a:gd name="T4" fmla="*/ 4793 w 4793"/>
                  <a:gd name="T5" fmla="*/ 558 h 3083"/>
                  <a:gd name="T6" fmla="*/ 959 w 4793"/>
                  <a:gd name="T7" fmla="*/ 2213 h 3083"/>
                  <a:gd name="T8" fmla="*/ 983 w 4793"/>
                  <a:gd name="T9" fmla="*/ 3083 h 3083"/>
                  <a:gd name="T10" fmla="*/ 0 w 4793"/>
                  <a:gd name="T11" fmla="*/ 2864 h 3083"/>
                  <a:gd name="T12" fmla="*/ 41 w 4793"/>
                  <a:gd name="T13" fmla="*/ 2015 h 3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93" h="3083">
                    <a:moveTo>
                      <a:pt x="41" y="2015"/>
                    </a:moveTo>
                    <a:lnTo>
                      <a:pt x="4793" y="0"/>
                    </a:lnTo>
                    <a:lnTo>
                      <a:pt x="4793" y="558"/>
                    </a:lnTo>
                    <a:lnTo>
                      <a:pt x="959" y="2213"/>
                    </a:lnTo>
                    <a:lnTo>
                      <a:pt x="983" y="3083"/>
                    </a:lnTo>
                    <a:lnTo>
                      <a:pt x="0" y="2864"/>
                    </a:lnTo>
                    <a:lnTo>
                      <a:pt x="41" y="2015"/>
                    </a:lnTo>
                    <a:close/>
                  </a:path>
                </a:pathLst>
              </a:custGeom>
              <a:solidFill>
                <a:srgbClr val="4C9E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3619500" y="1263561"/>
                <a:ext cx="1900238" cy="754063"/>
              </a:xfrm>
              <a:custGeom>
                <a:avLst/>
                <a:gdLst>
                  <a:gd name="T0" fmla="*/ 4781 w 9577"/>
                  <a:gd name="T1" fmla="*/ 0 h 3797"/>
                  <a:gd name="T2" fmla="*/ 9577 w 9577"/>
                  <a:gd name="T3" fmla="*/ 1764 h 3797"/>
                  <a:gd name="T4" fmla="*/ 4781 w 9577"/>
                  <a:gd name="T5" fmla="*/ 3797 h 3797"/>
                  <a:gd name="T6" fmla="*/ 0 w 9577"/>
                  <a:gd name="T7" fmla="*/ 1764 h 3797"/>
                  <a:gd name="T8" fmla="*/ 4781 w 9577"/>
                  <a:gd name="T9" fmla="*/ 0 h 3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77" h="3797">
                    <a:moveTo>
                      <a:pt x="4781" y="0"/>
                    </a:moveTo>
                    <a:lnTo>
                      <a:pt x="9577" y="1764"/>
                    </a:lnTo>
                    <a:lnTo>
                      <a:pt x="4781" y="3797"/>
                    </a:lnTo>
                    <a:lnTo>
                      <a:pt x="0" y="1764"/>
                    </a:lnTo>
                    <a:lnTo>
                      <a:pt x="4781" y="0"/>
                    </a:lnTo>
                    <a:close/>
                  </a:path>
                </a:pathLst>
              </a:custGeom>
              <a:solidFill>
                <a:srgbClr val="76B6E4"/>
              </a:solidFill>
              <a:ln>
                <a:solidFill>
                  <a:srgbClr val="76B6E4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3497263" y="2101761"/>
              <a:ext cx="2143125" cy="966788"/>
            </a:xfrm>
            <a:custGeom>
              <a:avLst/>
              <a:gdLst>
                <a:gd name="T0" fmla="*/ 0 w 10793"/>
                <a:gd name="T1" fmla="*/ 2298 h 4871"/>
                <a:gd name="T2" fmla="*/ 5405 w 10793"/>
                <a:gd name="T3" fmla="*/ 0 h 4871"/>
                <a:gd name="T4" fmla="*/ 10793 w 10793"/>
                <a:gd name="T5" fmla="*/ 2298 h 4871"/>
                <a:gd name="T6" fmla="*/ 5405 w 10793"/>
                <a:gd name="T7" fmla="*/ 4871 h 4871"/>
                <a:gd name="T8" fmla="*/ 0 w 10793"/>
                <a:gd name="T9" fmla="*/ 2298 h 4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3" h="4871">
                  <a:moveTo>
                    <a:pt x="0" y="2298"/>
                  </a:moveTo>
                  <a:lnTo>
                    <a:pt x="5405" y="0"/>
                  </a:lnTo>
                  <a:lnTo>
                    <a:pt x="10793" y="2298"/>
                  </a:lnTo>
                  <a:lnTo>
                    <a:pt x="5405" y="4871"/>
                  </a:lnTo>
                  <a:lnTo>
                    <a:pt x="0" y="229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2451100" y="1654086"/>
              <a:ext cx="2017713" cy="2146301"/>
              <a:chOff x="2451100" y="1654086"/>
              <a:chExt cx="2017713" cy="2146301"/>
            </a:xfrm>
          </p:grpSpPr>
          <p:sp>
            <p:nvSpPr>
              <p:cNvPr id="53" name="Freeform 52"/>
              <p:cNvSpPr>
                <a:spLocks/>
              </p:cNvSpPr>
              <p:nvPr/>
            </p:nvSpPr>
            <p:spPr bwMode="auto">
              <a:xfrm>
                <a:off x="2451100" y="1654086"/>
                <a:ext cx="2017713" cy="2146301"/>
              </a:xfrm>
              <a:custGeom>
                <a:avLst/>
                <a:gdLst>
                  <a:gd name="connsiteX0" fmla="*/ 1066591 w 2017713"/>
                  <a:gd name="connsiteY0" fmla="*/ 0 h 2146301"/>
                  <a:gd name="connsiteX1" fmla="*/ 2017176 w 2017713"/>
                  <a:gd name="connsiteY1" fmla="*/ 398689 h 2146301"/>
                  <a:gd name="connsiteX2" fmla="*/ 2017713 w 2017713"/>
                  <a:gd name="connsiteY2" fmla="*/ 398463 h 2146301"/>
                  <a:gd name="connsiteX3" fmla="*/ 2017713 w 2017713"/>
                  <a:gd name="connsiteY3" fmla="*/ 398914 h 2146301"/>
                  <a:gd name="connsiteX4" fmla="*/ 2017713 w 2017713"/>
                  <a:gd name="connsiteY4" fmla="*/ 542181 h 2146301"/>
                  <a:gd name="connsiteX5" fmla="*/ 1192379 w 2017713"/>
                  <a:gd name="connsiteY5" fmla="*/ 1019387 h 2146301"/>
                  <a:gd name="connsiteX6" fmla="*/ 1216367 w 2017713"/>
                  <a:gd name="connsiteY6" fmla="*/ 2045858 h 2146301"/>
                  <a:gd name="connsiteX7" fmla="*/ 999080 w 2017713"/>
                  <a:gd name="connsiteY7" fmla="*/ 2146301 h 2146301"/>
                  <a:gd name="connsiteX8" fmla="*/ 941419 w 2017713"/>
                  <a:gd name="connsiteY8" fmla="*/ 852146 h 2146301"/>
                  <a:gd name="connsiteX9" fmla="*/ 940841 w 2017713"/>
                  <a:gd name="connsiteY9" fmla="*/ 852390 h 2146301"/>
                  <a:gd name="connsiteX10" fmla="*/ 998538 w 2017713"/>
                  <a:gd name="connsiteY10" fmla="*/ 2146301 h 2146301"/>
                  <a:gd name="connsiteX11" fmla="*/ 89892 w 2017713"/>
                  <a:gd name="connsiteY11" fmla="*/ 1644819 h 2146301"/>
                  <a:gd name="connsiteX12" fmla="*/ 50 w 2017713"/>
                  <a:gd name="connsiteY12" fmla="*/ 408677 h 2146301"/>
                  <a:gd name="connsiteX13" fmla="*/ 0 w 2017713"/>
                  <a:gd name="connsiteY13" fmla="*/ 408654 h 2146301"/>
                  <a:gd name="connsiteX14" fmla="*/ 47 w 2017713"/>
                  <a:gd name="connsiteY14" fmla="*/ 408636 h 2146301"/>
                  <a:gd name="connsiteX15" fmla="*/ 0 w 2017713"/>
                  <a:gd name="connsiteY15" fmla="*/ 407988 h 2146301"/>
                  <a:gd name="connsiteX16" fmla="*/ 779 w 2017713"/>
                  <a:gd name="connsiteY16" fmla="*/ 408355 h 2146301"/>
                  <a:gd name="connsiteX0" fmla="*/ 1066591 w 2017713"/>
                  <a:gd name="connsiteY0" fmla="*/ 0 h 2146301"/>
                  <a:gd name="connsiteX1" fmla="*/ 2017176 w 2017713"/>
                  <a:gd name="connsiteY1" fmla="*/ 398689 h 2146301"/>
                  <a:gd name="connsiteX2" fmla="*/ 2017713 w 2017713"/>
                  <a:gd name="connsiteY2" fmla="*/ 398463 h 2146301"/>
                  <a:gd name="connsiteX3" fmla="*/ 2017713 w 2017713"/>
                  <a:gd name="connsiteY3" fmla="*/ 398914 h 2146301"/>
                  <a:gd name="connsiteX4" fmla="*/ 2017713 w 2017713"/>
                  <a:gd name="connsiteY4" fmla="*/ 542181 h 2146301"/>
                  <a:gd name="connsiteX5" fmla="*/ 1192379 w 2017713"/>
                  <a:gd name="connsiteY5" fmla="*/ 1019387 h 2146301"/>
                  <a:gd name="connsiteX6" fmla="*/ 1216367 w 2017713"/>
                  <a:gd name="connsiteY6" fmla="*/ 2045858 h 2146301"/>
                  <a:gd name="connsiteX7" fmla="*/ 999080 w 2017713"/>
                  <a:gd name="connsiteY7" fmla="*/ 2146301 h 2146301"/>
                  <a:gd name="connsiteX8" fmla="*/ 941419 w 2017713"/>
                  <a:gd name="connsiteY8" fmla="*/ 852146 h 2146301"/>
                  <a:gd name="connsiteX9" fmla="*/ 998538 w 2017713"/>
                  <a:gd name="connsiteY9" fmla="*/ 2146301 h 2146301"/>
                  <a:gd name="connsiteX10" fmla="*/ 89892 w 2017713"/>
                  <a:gd name="connsiteY10" fmla="*/ 1644819 h 2146301"/>
                  <a:gd name="connsiteX11" fmla="*/ 50 w 2017713"/>
                  <a:gd name="connsiteY11" fmla="*/ 408677 h 2146301"/>
                  <a:gd name="connsiteX12" fmla="*/ 0 w 2017713"/>
                  <a:gd name="connsiteY12" fmla="*/ 408654 h 2146301"/>
                  <a:gd name="connsiteX13" fmla="*/ 47 w 2017713"/>
                  <a:gd name="connsiteY13" fmla="*/ 408636 h 2146301"/>
                  <a:gd name="connsiteX14" fmla="*/ 0 w 2017713"/>
                  <a:gd name="connsiteY14" fmla="*/ 407988 h 2146301"/>
                  <a:gd name="connsiteX15" fmla="*/ 779 w 2017713"/>
                  <a:gd name="connsiteY15" fmla="*/ 408355 h 2146301"/>
                  <a:gd name="connsiteX16" fmla="*/ 1066591 w 2017713"/>
                  <a:gd name="connsiteY16" fmla="*/ 0 h 2146301"/>
                  <a:gd name="connsiteX0" fmla="*/ 1066591 w 2017713"/>
                  <a:gd name="connsiteY0" fmla="*/ 0 h 2146301"/>
                  <a:gd name="connsiteX1" fmla="*/ 2017176 w 2017713"/>
                  <a:gd name="connsiteY1" fmla="*/ 398689 h 2146301"/>
                  <a:gd name="connsiteX2" fmla="*/ 2017713 w 2017713"/>
                  <a:gd name="connsiteY2" fmla="*/ 398463 h 2146301"/>
                  <a:gd name="connsiteX3" fmla="*/ 2017713 w 2017713"/>
                  <a:gd name="connsiteY3" fmla="*/ 398914 h 2146301"/>
                  <a:gd name="connsiteX4" fmla="*/ 2017713 w 2017713"/>
                  <a:gd name="connsiteY4" fmla="*/ 542181 h 2146301"/>
                  <a:gd name="connsiteX5" fmla="*/ 1192379 w 2017713"/>
                  <a:gd name="connsiteY5" fmla="*/ 1019387 h 2146301"/>
                  <a:gd name="connsiteX6" fmla="*/ 1216367 w 2017713"/>
                  <a:gd name="connsiteY6" fmla="*/ 2045858 h 2146301"/>
                  <a:gd name="connsiteX7" fmla="*/ 999080 w 2017713"/>
                  <a:gd name="connsiteY7" fmla="*/ 2146301 h 2146301"/>
                  <a:gd name="connsiteX8" fmla="*/ 998538 w 2017713"/>
                  <a:gd name="connsiteY8" fmla="*/ 2146301 h 2146301"/>
                  <a:gd name="connsiteX9" fmla="*/ 89892 w 2017713"/>
                  <a:gd name="connsiteY9" fmla="*/ 1644819 h 2146301"/>
                  <a:gd name="connsiteX10" fmla="*/ 50 w 2017713"/>
                  <a:gd name="connsiteY10" fmla="*/ 408677 h 2146301"/>
                  <a:gd name="connsiteX11" fmla="*/ 0 w 2017713"/>
                  <a:gd name="connsiteY11" fmla="*/ 408654 h 2146301"/>
                  <a:gd name="connsiteX12" fmla="*/ 47 w 2017713"/>
                  <a:gd name="connsiteY12" fmla="*/ 408636 h 2146301"/>
                  <a:gd name="connsiteX13" fmla="*/ 0 w 2017713"/>
                  <a:gd name="connsiteY13" fmla="*/ 407988 h 2146301"/>
                  <a:gd name="connsiteX14" fmla="*/ 779 w 2017713"/>
                  <a:gd name="connsiteY14" fmla="*/ 408355 h 2146301"/>
                  <a:gd name="connsiteX15" fmla="*/ 1066591 w 2017713"/>
                  <a:gd name="connsiteY15" fmla="*/ 0 h 2146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17713" h="2146301">
                    <a:moveTo>
                      <a:pt x="1066591" y="0"/>
                    </a:moveTo>
                    <a:lnTo>
                      <a:pt x="2017176" y="398689"/>
                    </a:lnTo>
                    <a:lnTo>
                      <a:pt x="2017713" y="398463"/>
                    </a:lnTo>
                    <a:lnTo>
                      <a:pt x="2017713" y="398914"/>
                    </a:lnTo>
                    <a:lnTo>
                      <a:pt x="2017713" y="542181"/>
                    </a:lnTo>
                    <a:lnTo>
                      <a:pt x="1192379" y="1019387"/>
                    </a:lnTo>
                    <a:lnTo>
                      <a:pt x="1216367" y="2045858"/>
                    </a:lnTo>
                    <a:lnTo>
                      <a:pt x="999080" y="2146301"/>
                    </a:lnTo>
                    <a:lnTo>
                      <a:pt x="998538" y="2146301"/>
                    </a:lnTo>
                    <a:lnTo>
                      <a:pt x="89892" y="1644819"/>
                    </a:lnTo>
                    <a:lnTo>
                      <a:pt x="50" y="408677"/>
                    </a:lnTo>
                    <a:cubicBezTo>
                      <a:pt x="33" y="408669"/>
                      <a:pt x="17" y="408662"/>
                      <a:pt x="0" y="408654"/>
                    </a:cubicBezTo>
                    <a:lnTo>
                      <a:pt x="47" y="408636"/>
                    </a:lnTo>
                    <a:cubicBezTo>
                      <a:pt x="31" y="408420"/>
                      <a:pt x="16" y="408204"/>
                      <a:pt x="0" y="407988"/>
                    </a:cubicBezTo>
                    <a:lnTo>
                      <a:pt x="779" y="408355"/>
                    </a:lnTo>
                    <a:lnTo>
                      <a:pt x="1066591" y="0"/>
                    </a:lnTo>
                    <a:close/>
                  </a:path>
                </a:pathLst>
              </a:custGeom>
              <a:solidFill>
                <a:srgbClr val="355E7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>
                <a:off x="3392488" y="2052549"/>
                <a:ext cx="1076325" cy="1747838"/>
              </a:xfrm>
              <a:custGeom>
                <a:avLst/>
                <a:gdLst>
                  <a:gd name="T0" fmla="*/ 291 w 5429"/>
                  <a:gd name="T1" fmla="*/ 8805 h 8805"/>
                  <a:gd name="T2" fmla="*/ 1387 w 5429"/>
                  <a:gd name="T3" fmla="*/ 8299 h 8805"/>
                  <a:gd name="T4" fmla="*/ 1266 w 5429"/>
                  <a:gd name="T5" fmla="*/ 3128 h 8805"/>
                  <a:gd name="T6" fmla="*/ 5429 w 5429"/>
                  <a:gd name="T7" fmla="*/ 724 h 8805"/>
                  <a:gd name="T8" fmla="*/ 5429 w 5429"/>
                  <a:gd name="T9" fmla="*/ 0 h 8805"/>
                  <a:gd name="T10" fmla="*/ 0 w 5429"/>
                  <a:gd name="T11" fmla="*/ 2282 h 8805"/>
                  <a:gd name="T12" fmla="*/ 291 w 5429"/>
                  <a:gd name="T13" fmla="*/ 8805 h 8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29" h="8805">
                    <a:moveTo>
                      <a:pt x="291" y="8805"/>
                    </a:moveTo>
                    <a:lnTo>
                      <a:pt x="1387" y="8299"/>
                    </a:lnTo>
                    <a:lnTo>
                      <a:pt x="1266" y="3128"/>
                    </a:lnTo>
                    <a:lnTo>
                      <a:pt x="5429" y="724"/>
                    </a:lnTo>
                    <a:lnTo>
                      <a:pt x="5429" y="0"/>
                    </a:lnTo>
                    <a:lnTo>
                      <a:pt x="0" y="2282"/>
                    </a:lnTo>
                    <a:lnTo>
                      <a:pt x="291" y="8805"/>
                    </a:lnTo>
                    <a:close/>
                  </a:path>
                </a:pathLst>
              </a:custGeom>
              <a:solidFill>
                <a:srgbClr val="666C1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54"/>
              <p:cNvSpPr>
                <a:spLocks/>
              </p:cNvSpPr>
              <p:nvPr/>
            </p:nvSpPr>
            <p:spPr bwMode="auto">
              <a:xfrm>
                <a:off x="2451100" y="2062074"/>
                <a:ext cx="998538" cy="1738313"/>
              </a:xfrm>
              <a:custGeom>
                <a:avLst/>
                <a:gdLst>
                  <a:gd name="T0" fmla="*/ 453 w 5032"/>
                  <a:gd name="T1" fmla="*/ 6230 h 8756"/>
                  <a:gd name="T2" fmla="*/ 5032 w 5032"/>
                  <a:gd name="T3" fmla="*/ 8756 h 8756"/>
                  <a:gd name="T4" fmla="*/ 4741 w 5032"/>
                  <a:gd name="T5" fmla="*/ 2233 h 8756"/>
                  <a:gd name="T6" fmla="*/ 0 w 5032"/>
                  <a:gd name="T7" fmla="*/ 0 h 8756"/>
                  <a:gd name="T8" fmla="*/ 453 w 5032"/>
                  <a:gd name="T9" fmla="*/ 6230 h 8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32" h="8756">
                    <a:moveTo>
                      <a:pt x="453" y="6230"/>
                    </a:moveTo>
                    <a:lnTo>
                      <a:pt x="5032" y="8756"/>
                    </a:lnTo>
                    <a:lnTo>
                      <a:pt x="4741" y="2233"/>
                    </a:lnTo>
                    <a:lnTo>
                      <a:pt x="0" y="0"/>
                    </a:lnTo>
                    <a:lnTo>
                      <a:pt x="453" y="6230"/>
                    </a:lnTo>
                    <a:close/>
                  </a:path>
                </a:pathLst>
              </a:custGeom>
              <a:solidFill>
                <a:srgbClr val="7A811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55"/>
              <p:cNvSpPr>
                <a:spLocks/>
              </p:cNvSpPr>
              <p:nvPr/>
            </p:nvSpPr>
            <p:spPr bwMode="auto">
              <a:xfrm>
                <a:off x="2451100" y="1654086"/>
                <a:ext cx="2017713" cy="852488"/>
              </a:xfrm>
              <a:custGeom>
                <a:avLst/>
                <a:gdLst>
                  <a:gd name="T0" fmla="*/ 0 w 10170"/>
                  <a:gd name="T1" fmla="*/ 2056 h 4289"/>
                  <a:gd name="T2" fmla="*/ 5376 w 10170"/>
                  <a:gd name="T3" fmla="*/ 0 h 4289"/>
                  <a:gd name="T4" fmla="*/ 10170 w 10170"/>
                  <a:gd name="T5" fmla="*/ 2007 h 4289"/>
                  <a:gd name="T6" fmla="*/ 4741 w 10170"/>
                  <a:gd name="T7" fmla="*/ 4289 h 4289"/>
                  <a:gd name="T8" fmla="*/ 0 w 10170"/>
                  <a:gd name="T9" fmla="*/ 2056 h 4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70" h="4289">
                    <a:moveTo>
                      <a:pt x="0" y="2056"/>
                    </a:moveTo>
                    <a:lnTo>
                      <a:pt x="5376" y="0"/>
                    </a:lnTo>
                    <a:lnTo>
                      <a:pt x="10170" y="2007"/>
                    </a:lnTo>
                    <a:lnTo>
                      <a:pt x="4741" y="4289"/>
                    </a:lnTo>
                    <a:lnTo>
                      <a:pt x="0" y="2056"/>
                    </a:lnTo>
                    <a:close/>
                  </a:path>
                </a:pathLst>
              </a:custGeom>
              <a:solidFill>
                <a:srgbClr val="B1BC26"/>
              </a:solidFill>
              <a:ln>
                <a:solidFill>
                  <a:srgbClr val="B1BC26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4678363" y="1654086"/>
              <a:ext cx="2014538" cy="2146301"/>
              <a:chOff x="4678363" y="1654086"/>
              <a:chExt cx="2014538" cy="2146301"/>
            </a:xfrm>
          </p:grpSpPr>
          <p:sp>
            <p:nvSpPr>
              <p:cNvPr id="48" name="Freeform 47"/>
              <p:cNvSpPr>
                <a:spLocks/>
              </p:cNvSpPr>
              <p:nvPr/>
            </p:nvSpPr>
            <p:spPr bwMode="auto">
              <a:xfrm>
                <a:off x="4678363" y="1654086"/>
                <a:ext cx="2014538" cy="2146301"/>
              </a:xfrm>
              <a:custGeom>
                <a:avLst/>
                <a:gdLst>
                  <a:gd name="connsiteX0" fmla="*/ 951497 w 2014538"/>
                  <a:gd name="connsiteY0" fmla="*/ 0 h 2146301"/>
                  <a:gd name="connsiteX1" fmla="*/ 2013766 w 2014538"/>
                  <a:gd name="connsiteY1" fmla="*/ 408355 h 2146301"/>
                  <a:gd name="connsiteX2" fmla="*/ 2014538 w 2014538"/>
                  <a:gd name="connsiteY2" fmla="*/ 407988 h 2146301"/>
                  <a:gd name="connsiteX3" fmla="*/ 2014489 w 2014538"/>
                  <a:gd name="connsiteY3" fmla="*/ 408633 h 2146301"/>
                  <a:gd name="connsiteX4" fmla="*/ 2014538 w 2014538"/>
                  <a:gd name="connsiteY4" fmla="*/ 408651 h 2146301"/>
                  <a:gd name="connsiteX5" fmla="*/ 2014486 w 2014538"/>
                  <a:gd name="connsiteY5" fmla="*/ 408676 h 2146301"/>
                  <a:gd name="connsiteX6" fmla="*/ 1921291 w 2014538"/>
                  <a:gd name="connsiteY6" fmla="*/ 1641841 h 2146301"/>
                  <a:gd name="connsiteX7" fmla="*/ 1012825 w 2014538"/>
                  <a:gd name="connsiteY7" fmla="*/ 2146301 h 2146301"/>
                  <a:gd name="connsiteX8" fmla="*/ 1073883 w 2014538"/>
                  <a:gd name="connsiteY8" fmla="*/ 855510 h 2146301"/>
                  <a:gd name="connsiteX9" fmla="*/ 1073560 w 2014538"/>
                  <a:gd name="connsiteY9" fmla="*/ 855663 h 2146301"/>
                  <a:gd name="connsiteX10" fmla="*/ 1073103 w 2014538"/>
                  <a:gd name="connsiteY10" fmla="*/ 855473 h 2146301"/>
                  <a:gd name="connsiteX11" fmla="*/ 1012043 w 2014538"/>
                  <a:gd name="connsiteY11" fmla="*/ 2146301 h 2146301"/>
                  <a:gd name="connsiteX12" fmla="*/ 851537 w 2014538"/>
                  <a:gd name="connsiteY12" fmla="*/ 2078802 h 2146301"/>
                  <a:gd name="connsiteX13" fmla="*/ 851537 w 2014538"/>
                  <a:gd name="connsiteY13" fmla="*/ 929919 h 2146301"/>
                  <a:gd name="connsiteX14" fmla="*/ 0 w 2014538"/>
                  <a:gd name="connsiteY14" fmla="*/ 555892 h 2146301"/>
                  <a:gd name="connsiteX15" fmla="*/ 0 w 2014538"/>
                  <a:gd name="connsiteY15" fmla="*/ 408651 h 2146301"/>
                  <a:gd name="connsiteX16" fmla="*/ 0 w 2014538"/>
                  <a:gd name="connsiteY16" fmla="*/ 407988 h 2146301"/>
                  <a:gd name="connsiteX17" fmla="*/ 784 w 2014538"/>
                  <a:gd name="connsiteY17" fmla="*/ 408315 h 2146301"/>
                  <a:gd name="connsiteX0" fmla="*/ 951497 w 2014538"/>
                  <a:gd name="connsiteY0" fmla="*/ 0 h 2146301"/>
                  <a:gd name="connsiteX1" fmla="*/ 2013766 w 2014538"/>
                  <a:gd name="connsiteY1" fmla="*/ 408355 h 2146301"/>
                  <a:gd name="connsiteX2" fmla="*/ 2014538 w 2014538"/>
                  <a:gd name="connsiteY2" fmla="*/ 407988 h 2146301"/>
                  <a:gd name="connsiteX3" fmla="*/ 2014489 w 2014538"/>
                  <a:gd name="connsiteY3" fmla="*/ 408633 h 2146301"/>
                  <a:gd name="connsiteX4" fmla="*/ 2014538 w 2014538"/>
                  <a:gd name="connsiteY4" fmla="*/ 408651 h 2146301"/>
                  <a:gd name="connsiteX5" fmla="*/ 2014486 w 2014538"/>
                  <a:gd name="connsiteY5" fmla="*/ 408676 h 2146301"/>
                  <a:gd name="connsiteX6" fmla="*/ 1921291 w 2014538"/>
                  <a:gd name="connsiteY6" fmla="*/ 1641841 h 2146301"/>
                  <a:gd name="connsiteX7" fmla="*/ 1012825 w 2014538"/>
                  <a:gd name="connsiteY7" fmla="*/ 2146301 h 2146301"/>
                  <a:gd name="connsiteX8" fmla="*/ 1073883 w 2014538"/>
                  <a:gd name="connsiteY8" fmla="*/ 855510 h 2146301"/>
                  <a:gd name="connsiteX9" fmla="*/ 1073560 w 2014538"/>
                  <a:gd name="connsiteY9" fmla="*/ 855663 h 2146301"/>
                  <a:gd name="connsiteX10" fmla="*/ 1012043 w 2014538"/>
                  <a:gd name="connsiteY10" fmla="*/ 2146301 h 2146301"/>
                  <a:gd name="connsiteX11" fmla="*/ 851537 w 2014538"/>
                  <a:gd name="connsiteY11" fmla="*/ 2078802 h 2146301"/>
                  <a:gd name="connsiteX12" fmla="*/ 851537 w 2014538"/>
                  <a:gd name="connsiteY12" fmla="*/ 929919 h 2146301"/>
                  <a:gd name="connsiteX13" fmla="*/ 0 w 2014538"/>
                  <a:gd name="connsiteY13" fmla="*/ 555892 h 2146301"/>
                  <a:gd name="connsiteX14" fmla="*/ 0 w 2014538"/>
                  <a:gd name="connsiteY14" fmla="*/ 408651 h 2146301"/>
                  <a:gd name="connsiteX15" fmla="*/ 0 w 2014538"/>
                  <a:gd name="connsiteY15" fmla="*/ 407988 h 2146301"/>
                  <a:gd name="connsiteX16" fmla="*/ 784 w 2014538"/>
                  <a:gd name="connsiteY16" fmla="*/ 408315 h 2146301"/>
                  <a:gd name="connsiteX17" fmla="*/ 951497 w 2014538"/>
                  <a:gd name="connsiteY17" fmla="*/ 0 h 2146301"/>
                  <a:gd name="connsiteX0" fmla="*/ 951497 w 2014538"/>
                  <a:gd name="connsiteY0" fmla="*/ 0 h 2146301"/>
                  <a:gd name="connsiteX1" fmla="*/ 2013766 w 2014538"/>
                  <a:gd name="connsiteY1" fmla="*/ 408355 h 2146301"/>
                  <a:gd name="connsiteX2" fmla="*/ 2014538 w 2014538"/>
                  <a:gd name="connsiteY2" fmla="*/ 407988 h 2146301"/>
                  <a:gd name="connsiteX3" fmla="*/ 2014489 w 2014538"/>
                  <a:gd name="connsiteY3" fmla="*/ 408633 h 2146301"/>
                  <a:gd name="connsiteX4" fmla="*/ 2014538 w 2014538"/>
                  <a:gd name="connsiteY4" fmla="*/ 408651 h 2146301"/>
                  <a:gd name="connsiteX5" fmla="*/ 2014486 w 2014538"/>
                  <a:gd name="connsiteY5" fmla="*/ 408676 h 2146301"/>
                  <a:gd name="connsiteX6" fmla="*/ 1921291 w 2014538"/>
                  <a:gd name="connsiteY6" fmla="*/ 1641841 h 2146301"/>
                  <a:gd name="connsiteX7" fmla="*/ 1012825 w 2014538"/>
                  <a:gd name="connsiteY7" fmla="*/ 2146301 h 2146301"/>
                  <a:gd name="connsiteX8" fmla="*/ 1073883 w 2014538"/>
                  <a:gd name="connsiteY8" fmla="*/ 855510 h 2146301"/>
                  <a:gd name="connsiteX9" fmla="*/ 1012043 w 2014538"/>
                  <a:gd name="connsiteY9" fmla="*/ 2146301 h 2146301"/>
                  <a:gd name="connsiteX10" fmla="*/ 851537 w 2014538"/>
                  <a:gd name="connsiteY10" fmla="*/ 2078802 h 2146301"/>
                  <a:gd name="connsiteX11" fmla="*/ 851537 w 2014538"/>
                  <a:gd name="connsiteY11" fmla="*/ 929919 h 2146301"/>
                  <a:gd name="connsiteX12" fmla="*/ 0 w 2014538"/>
                  <a:gd name="connsiteY12" fmla="*/ 555892 h 2146301"/>
                  <a:gd name="connsiteX13" fmla="*/ 0 w 2014538"/>
                  <a:gd name="connsiteY13" fmla="*/ 408651 h 2146301"/>
                  <a:gd name="connsiteX14" fmla="*/ 0 w 2014538"/>
                  <a:gd name="connsiteY14" fmla="*/ 407988 h 2146301"/>
                  <a:gd name="connsiteX15" fmla="*/ 784 w 2014538"/>
                  <a:gd name="connsiteY15" fmla="*/ 408315 h 2146301"/>
                  <a:gd name="connsiteX16" fmla="*/ 951497 w 2014538"/>
                  <a:gd name="connsiteY16" fmla="*/ 0 h 2146301"/>
                  <a:gd name="connsiteX0" fmla="*/ 951497 w 2014538"/>
                  <a:gd name="connsiteY0" fmla="*/ 0 h 2146301"/>
                  <a:gd name="connsiteX1" fmla="*/ 2013766 w 2014538"/>
                  <a:gd name="connsiteY1" fmla="*/ 408355 h 2146301"/>
                  <a:gd name="connsiteX2" fmla="*/ 2014538 w 2014538"/>
                  <a:gd name="connsiteY2" fmla="*/ 407988 h 2146301"/>
                  <a:gd name="connsiteX3" fmla="*/ 2014489 w 2014538"/>
                  <a:gd name="connsiteY3" fmla="*/ 408633 h 2146301"/>
                  <a:gd name="connsiteX4" fmla="*/ 2014538 w 2014538"/>
                  <a:gd name="connsiteY4" fmla="*/ 408651 h 2146301"/>
                  <a:gd name="connsiteX5" fmla="*/ 2014486 w 2014538"/>
                  <a:gd name="connsiteY5" fmla="*/ 408676 h 2146301"/>
                  <a:gd name="connsiteX6" fmla="*/ 1921291 w 2014538"/>
                  <a:gd name="connsiteY6" fmla="*/ 1641841 h 2146301"/>
                  <a:gd name="connsiteX7" fmla="*/ 1012825 w 2014538"/>
                  <a:gd name="connsiteY7" fmla="*/ 2146301 h 2146301"/>
                  <a:gd name="connsiteX8" fmla="*/ 1012043 w 2014538"/>
                  <a:gd name="connsiteY8" fmla="*/ 2146301 h 2146301"/>
                  <a:gd name="connsiteX9" fmla="*/ 851537 w 2014538"/>
                  <a:gd name="connsiteY9" fmla="*/ 2078802 h 2146301"/>
                  <a:gd name="connsiteX10" fmla="*/ 851537 w 2014538"/>
                  <a:gd name="connsiteY10" fmla="*/ 929919 h 2146301"/>
                  <a:gd name="connsiteX11" fmla="*/ 0 w 2014538"/>
                  <a:gd name="connsiteY11" fmla="*/ 555892 h 2146301"/>
                  <a:gd name="connsiteX12" fmla="*/ 0 w 2014538"/>
                  <a:gd name="connsiteY12" fmla="*/ 408651 h 2146301"/>
                  <a:gd name="connsiteX13" fmla="*/ 0 w 2014538"/>
                  <a:gd name="connsiteY13" fmla="*/ 407988 h 2146301"/>
                  <a:gd name="connsiteX14" fmla="*/ 784 w 2014538"/>
                  <a:gd name="connsiteY14" fmla="*/ 408315 h 2146301"/>
                  <a:gd name="connsiteX15" fmla="*/ 951497 w 2014538"/>
                  <a:gd name="connsiteY15" fmla="*/ 0 h 2146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14538" h="2146301">
                    <a:moveTo>
                      <a:pt x="951497" y="0"/>
                    </a:moveTo>
                    <a:lnTo>
                      <a:pt x="2013766" y="408355"/>
                    </a:lnTo>
                    <a:lnTo>
                      <a:pt x="2014538" y="407988"/>
                    </a:lnTo>
                    <a:cubicBezTo>
                      <a:pt x="2014522" y="408203"/>
                      <a:pt x="2014505" y="408418"/>
                      <a:pt x="2014489" y="408633"/>
                    </a:cubicBezTo>
                    <a:lnTo>
                      <a:pt x="2014538" y="408651"/>
                    </a:lnTo>
                    <a:cubicBezTo>
                      <a:pt x="2014521" y="408659"/>
                      <a:pt x="2014503" y="408668"/>
                      <a:pt x="2014486" y="408676"/>
                    </a:cubicBezTo>
                    <a:lnTo>
                      <a:pt x="1921291" y="1641841"/>
                    </a:lnTo>
                    <a:lnTo>
                      <a:pt x="1012825" y="2146301"/>
                    </a:lnTo>
                    <a:lnTo>
                      <a:pt x="1012043" y="2146301"/>
                    </a:lnTo>
                    <a:lnTo>
                      <a:pt x="851537" y="2078802"/>
                    </a:lnTo>
                    <a:lnTo>
                      <a:pt x="851537" y="929919"/>
                    </a:lnTo>
                    <a:lnTo>
                      <a:pt x="0" y="555892"/>
                    </a:lnTo>
                    <a:lnTo>
                      <a:pt x="0" y="408651"/>
                    </a:lnTo>
                    <a:lnTo>
                      <a:pt x="0" y="407988"/>
                    </a:lnTo>
                    <a:lnTo>
                      <a:pt x="784" y="408315"/>
                    </a:lnTo>
                    <a:lnTo>
                      <a:pt x="951497" y="0"/>
                    </a:lnTo>
                    <a:close/>
                  </a:path>
                </a:pathLst>
              </a:custGeom>
              <a:solidFill>
                <a:srgbClr val="F0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48"/>
              <p:cNvSpPr>
                <a:spLocks/>
              </p:cNvSpPr>
              <p:nvPr/>
            </p:nvSpPr>
            <p:spPr bwMode="auto">
              <a:xfrm>
                <a:off x="4678363" y="1654086"/>
                <a:ext cx="2014538" cy="2146301"/>
              </a:xfrm>
              <a:custGeom>
                <a:avLst/>
                <a:gdLst>
                  <a:gd name="connsiteX0" fmla="*/ 951497 w 2014538"/>
                  <a:gd name="connsiteY0" fmla="*/ 0 h 2146301"/>
                  <a:gd name="connsiteX1" fmla="*/ 2013766 w 2014538"/>
                  <a:gd name="connsiteY1" fmla="*/ 408355 h 2146301"/>
                  <a:gd name="connsiteX2" fmla="*/ 2014538 w 2014538"/>
                  <a:gd name="connsiteY2" fmla="*/ 407988 h 2146301"/>
                  <a:gd name="connsiteX3" fmla="*/ 2014489 w 2014538"/>
                  <a:gd name="connsiteY3" fmla="*/ 408633 h 2146301"/>
                  <a:gd name="connsiteX4" fmla="*/ 2014538 w 2014538"/>
                  <a:gd name="connsiteY4" fmla="*/ 408651 h 2146301"/>
                  <a:gd name="connsiteX5" fmla="*/ 2014486 w 2014538"/>
                  <a:gd name="connsiteY5" fmla="*/ 408676 h 2146301"/>
                  <a:gd name="connsiteX6" fmla="*/ 1921291 w 2014538"/>
                  <a:gd name="connsiteY6" fmla="*/ 1641841 h 2146301"/>
                  <a:gd name="connsiteX7" fmla="*/ 1012825 w 2014538"/>
                  <a:gd name="connsiteY7" fmla="*/ 2146301 h 2146301"/>
                  <a:gd name="connsiteX8" fmla="*/ 1073883 w 2014538"/>
                  <a:gd name="connsiteY8" fmla="*/ 855510 h 2146301"/>
                  <a:gd name="connsiteX9" fmla="*/ 1073560 w 2014538"/>
                  <a:gd name="connsiteY9" fmla="*/ 855663 h 2146301"/>
                  <a:gd name="connsiteX10" fmla="*/ 1073103 w 2014538"/>
                  <a:gd name="connsiteY10" fmla="*/ 855473 h 2146301"/>
                  <a:gd name="connsiteX11" fmla="*/ 1012043 w 2014538"/>
                  <a:gd name="connsiteY11" fmla="*/ 2146301 h 2146301"/>
                  <a:gd name="connsiteX12" fmla="*/ 851537 w 2014538"/>
                  <a:gd name="connsiteY12" fmla="*/ 2078802 h 2146301"/>
                  <a:gd name="connsiteX13" fmla="*/ 851537 w 2014538"/>
                  <a:gd name="connsiteY13" fmla="*/ 929919 h 2146301"/>
                  <a:gd name="connsiteX14" fmla="*/ 0 w 2014538"/>
                  <a:gd name="connsiteY14" fmla="*/ 555892 h 2146301"/>
                  <a:gd name="connsiteX15" fmla="*/ 0 w 2014538"/>
                  <a:gd name="connsiteY15" fmla="*/ 408651 h 2146301"/>
                  <a:gd name="connsiteX16" fmla="*/ 0 w 2014538"/>
                  <a:gd name="connsiteY16" fmla="*/ 407988 h 2146301"/>
                  <a:gd name="connsiteX17" fmla="*/ 784 w 2014538"/>
                  <a:gd name="connsiteY17" fmla="*/ 408315 h 2146301"/>
                  <a:gd name="connsiteX0" fmla="*/ 951497 w 2014538"/>
                  <a:gd name="connsiteY0" fmla="*/ 0 h 2146301"/>
                  <a:gd name="connsiteX1" fmla="*/ 2013766 w 2014538"/>
                  <a:gd name="connsiteY1" fmla="*/ 408355 h 2146301"/>
                  <a:gd name="connsiteX2" fmla="*/ 2014538 w 2014538"/>
                  <a:gd name="connsiteY2" fmla="*/ 407988 h 2146301"/>
                  <a:gd name="connsiteX3" fmla="*/ 2014489 w 2014538"/>
                  <a:gd name="connsiteY3" fmla="*/ 408633 h 2146301"/>
                  <a:gd name="connsiteX4" fmla="*/ 2014538 w 2014538"/>
                  <a:gd name="connsiteY4" fmla="*/ 408651 h 2146301"/>
                  <a:gd name="connsiteX5" fmla="*/ 2014486 w 2014538"/>
                  <a:gd name="connsiteY5" fmla="*/ 408676 h 2146301"/>
                  <a:gd name="connsiteX6" fmla="*/ 1921291 w 2014538"/>
                  <a:gd name="connsiteY6" fmla="*/ 1641841 h 2146301"/>
                  <a:gd name="connsiteX7" fmla="*/ 1012825 w 2014538"/>
                  <a:gd name="connsiteY7" fmla="*/ 2146301 h 2146301"/>
                  <a:gd name="connsiteX8" fmla="*/ 1073883 w 2014538"/>
                  <a:gd name="connsiteY8" fmla="*/ 855510 h 2146301"/>
                  <a:gd name="connsiteX9" fmla="*/ 1073560 w 2014538"/>
                  <a:gd name="connsiteY9" fmla="*/ 855663 h 2146301"/>
                  <a:gd name="connsiteX10" fmla="*/ 1012043 w 2014538"/>
                  <a:gd name="connsiteY10" fmla="*/ 2146301 h 2146301"/>
                  <a:gd name="connsiteX11" fmla="*/ 851537 w 2014538"/>
                  <a:gd name="connsiteY11" fmla="*/ 2078802 h 2146301"/>
                  <a:gd name="connsiteX12" fmla="*/ 851537 w 2014538"/>
                  <a:gd name="connsiteY12" fmla="*/ 929919 h 2146301"/>
                  <a:gd name="connsiteX13" fmla="*/ 0 w 2014538"/>
                  <a:gd name="connsiteY13" fmla="*/ 555892 h 2146301"/>
                  <a:gd name="connsiteX14" fmla="*/ 0 w 2014538"/>
                  <a:gd name="connsiteY14" fmla="*/ 408651 h 2146301"/>
                  <a:gd name="connsiteX15" fmla="*/ 0 w 2014538"/>
                  <a:gd name="connsiteY15" fmla="*/ 407988 h 2146301"/>
                  <a:gd name="connsiteX16" fmla="*/ 784 w 2014538"/>
                  <a:gd name="connsiteY16" fmla="*/ 408315 h 2146301"/>
                  <a:gd name="connsiteX17" fmla="*/ 951497 w 2014538"/>
                  <a:gd name="connsiteY17" fmla="*/ 0 h 2146301"/>
                  <a:gd name="connsiteX0" fmla="*/ 951497 w 2014538"/>
                  <a:gd name="connsiteY0" fmla="*/ 0 h 2146301"/>
                  <a:gd name="connsiteX1" fmla="*/ 2013766 w 2014538"/>
                  <a:gd name="connsiteY1" fmla="*/ 408355 h 2146301"/>
                  <a:gd name="connsiteX2" fmla="*/ 2014538 w 2014538"/>
                  <a:gd name="connsiteY2" fmla="*/ 407988 h 2146301"/>
                  <a:gd name="connsiteX3" fmla="*/ 2014489 w 2014538"/>
                  <a:gd name="connsiteY3" fmla="*/ 408633 h 2146301"/>
                  <a:gd name="connsiteX4" fmla="*/ 2014538 w 2014538"/>
                  <a:gd name="connsiteY4" fmla="*/ 408651 h 2146301"/>
                  <a:gd name="connsiteX5" fmla="*/ 2014486 w 2014538"/>
                  <a:gd name="connsiteY5" fmla="*/ 408676 h 2146301"/>
                  <a:gd name="connsiteX6" fmla="*/ 1921291 w 2014538"/>
                  <a:gd name="connsiteY6" fmla="*/ 1641841 h 2146301"/>
                  <a:gd name="connsiteX7" fmla="*/ 1012825 w 2014538"/>
                  <a:gd name="connsiteY7" fmla="*/ 2146301 h 2146301"/>
                  <a:gd name="connsiteX8" fmla="*/ 1073883 w 2014538"/>
                  <a:gd name="connsiteY8" fmla="*/ 855510 h 2146301"/>
                  <a:gd name="connsiteX9" fmla="*/ 1012043 w 2014538"/>
                  <a:gd name="connsiteY9" fmla="*/ 2146301 h 2146301"/>
                  <a:gd name="connsiteX10" fmla="*/ 851537 w 2014538"/>
                  <a:gd name="connsiteY10" fmla="*/ 2078802 h 2146301"/>
                  <a:gd name="connsiteX11" fmla="*/ 851537 w 2014538"/>
                  <a:gd name="connsiteY11" fmla="*/ 929919 h 2146301"/>
                  <a:gd name="connsiteX12" fmla="*/ 0 w 2014538"/>
                  <a:gd name="connsiteY12" fmla="*/ 555892 h 2146301"/>
                  <a:gd name="connsiteX13" fmla="*/ 0 w 2014538"/>
                  <a:gd name="connsiteY13" fmla="*/ 408651 h 2146301"/>
                  <a:gd name="connsiteX14" fmla="*/ 0 w 2014538"/>
                  <a:gd name="connsiteY14" fmla="*/ 407988 h 2146301"/>
                  <a:gd name="connsiteX15" fmla="*/ 784 w 2014538"/>
                  <a:gd name="connsiteY15" fmla="*/ 408315 h 2146301"/>
                  <a:gd name="connsiteX16" fmla="*/ 951497 w 2014538"/>
                  <a:gd name="connsiteY16" fmla="*/ 0 h 2146301"/>
                  <a:gd name="connsiteX0" fmla="*/ 951497 w 2014538"/>
                  <a:gd name="connsiteY0" fmla="*/ 0 h 2146301"/>
                  <a:gd name="connsiteX1" fmla="*/ 2013766 w 2014538"/>
                  <a:gd name="connsiteY1" fmla="*/ 408355 h 2146301"/>
                  <a:gd name="connsiteX2" fmla="*/ 2014538 w 2014538"/>
                  <a:gd name="connsiteY2" fmla="*/ 407988 h 2146301"/>
                  <a:gd name="connsiteX3" fmla="*/ 2014489 w 2014538"/>
                  <a:gd name="connsiteY3" fmla="*/ 408633 h 2146301"/>
                  <a:gd name="connsiteX4" fmla="*/ 2014538 w 2014538"/>
                  <a:gd name="connsiteY4" fmla="*/ 408651 h 2146301"/>
                  <a:gd name="connsiteX5" fmla="*/ 2014486 w 2014538"/>
                  <a:gd name="connsiteY5" fmla="*/ 408676 h 2146301"/>
                  <a:gd name="connsiteX6" fmla="*/ 1921291 w 2014538"/>
                  <a:gd name="connsiteY6" fmla="*/ 1641841 h 2146301"/>
                  <a:gd name="connsiteX7" fmla="*/ 1012825 w 2014538"/>
                  <a:gd name="connsiteY7" fmla="*/ 2146301 h 2146301"/>
                  <a:gd name="connsiteX8" fmla="*/ 1012043 w 2014538"/>
                  <a:gd name="connsiteY8" fmla="*/ 2146301 h 2146301"/>
                  <a:gd name="connsiteX9" fmla="*/ 851537 w 2014538"/>
                  <a:gd name="connsiteY9" fmla="*/ 2078802 h 2146301"/>
                  <a:gd name="connsiteX10" fmla="*/ 851537 w 2014538"/>
                  <a:gd name="connsiteY10" fmla="*/ 929919 h 2146301"/>
                  <a:gd name="connsiteX11" fmla="*/ 0 w 2014538"/>
                  <a:gd name="connsiteY11" fmla="*/ 555892 h 2146301"/>
                  <a:gd name="connsiteX12" fmla="*/ 0 w 2014538"/>
                  <a:gd name="connsiteY12" fmla="*/ 408651 h 2146301"/>
                  <a:gd name="connsiteX13" fmla="*/ 0 w 2014538"/>
                  <a:gd name="connsiteY13" fmla="*/ 407988 h 2146301"/>
                  <a:gd name="connsiteX14" fmla="*/ 784 w 2014538"/>
                  <a:gd name="connsiteY14" fmla="*/ 408315 h 2146301"/>
                  <a:gd name="connsiteX15" fmla="*/ 951497 w 2014538"/>
                  <a:gd name="connsiteY15" fmla="*/ 0 h 2146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14538" h="2146301">
                    <a:moveTo>
                      <a:pt x="951497" y="0"/>
                    </a:moveTo>
                    <a:lnTo>
                      <a:pt x="2013766" y="408355"/>
                    </a:lnTo>
                    <a:lnTo>
                      <a:pt x="2014538" y="407988"/>
                    </a:lnTo>
                    <a:cubicBezTo>
                      <a:pt x="2014522" y="408203"/>
                      <a:pt x="2014505" y="408418"/>
                      <a:pt x="2014489" y="408633"/>
                    </a:cubicBezTo>
                    <a:lnTo>
                      <a:pt x="2014538" y="408651"/>
                    </a:lnTo>
                    <a:cubicBezTo>
                      <a:pt x="2014521" y="408659"/>
                      <a:pt x="2014503" y="408668"/>
                      <a:pt x="2014486" y="408676"/>
                    </a:cubicBezTo>
                    <a:lnTo>
                      <a:pt x="1921291" y="1641841"/>
                    </a:lnTo>
                    <a:lnTo>
                      <a:pt x="1012825" y="2146301"/>
                    </a:lnTo>
                    <a:lnTo>
                      <a:pt x="1012043" y="2146301"/>
                    </a:lnTo>
                    <a:lnTo>
                      <a:pt x="851537" y="2078802"/>
                    </a:lnTo>
                    <a:lnTo>
                      <a:pt x="851537" y="929919"/>
                    </a:lnTo>
                    <a:lnTo>
                      <a:pt x="0" y="555892"/>
                    </a:lnTo>
                    <a:lnTo>
                      <a:pt x="0" y="408651"/>
                    </a:lnTo>
                    <a:lnTo>
                      <a:pt x="0" y="407988"/>
                    </a:lnTo>
                    <a:lnTo>
                      <a:pt x="784" y="408315"/>
                    </a:lnTo>
                    <a:lnTo>
                      <a:pt x="951497" y="0"/>
                    </a:lnTo>
                    <a:close/>
                  </a:path>
                </a:pathLst>
              </a:custGeom>
              <a:solidFill>
                <a:srgbClr val="C1301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4678363" y="2062074"/>
                <a:ext cx="1073150" cy="1738313"/>
              </a:xfrm>
              <a:custGeom>
                <a:avLst/>
                <a:gdLst>
                  <a:gd name="T0" fmla="*/ 0 w 5409"/>
                  <a:gd name="T1" fmla="*/ 0 h 8756"/>
                  <a:gd name="T2" fmla="*/ 0 w 5409"/>
                  <a:gd name="T3" fmla="*/ 745 h 8756"/>
                  <a:gd name="T4" fmla="*/ 4292 w 5409"/>
                  <a:gd name="T5" fmla="*/ 2629 h 8756"/>
                  <a:gd name="T6" fmla="*/ 4292 w 5409"/>
                  <a:gd name="T7" fmla="*/ 8416 h 8756"/>
                  <a:gd name="T8" fmla="*/ 5101 w 5409"/>
                  <a:gd name="T9" fmla="*/ 8756 h 8756"/>
                  <a:gd name="T10" fmla="*/ 5409 w 5409"/>
                  <a:gd name="T11" fmla="*/ 2249 h 8756"/>
                  <a:gd name="T12" fmla="*/ 0 w 5409"/>
                  <a:gd name="T13" fmla="*/ 0 h 8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09" h="8756">
                    <a:moveTo>
                      <a:pt x="0" y="0"/>
                    </a:moveTo>
                    <a:lnTo>
                      <a:pt x="0" y="745"/>
                    </a:lnTo>
                    <a:lnTo>
                      <a:pt x="4292" y="2629"/>
                    </a:lnTo>
                    <a:lnTo>
                      <a:pt x="4292" y="8416"/>
                    </a:lnTo>
                    <a:lnTo>
                      <a:pt x="5101" y="8756"/>
                    </a:lnTo>
                    <a:lnTo>
                      <a:pt x="5409" y="22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6821"/>
              </a:solidFill>
              <a:ln>
                <a:solidFill>
                  <a:srgbClr val="93682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50"/>
              <p:cNvSpPr>
                <a:spLocks/>
              </p:cNvSpPr>
              <p:nvPr/>
            </p:nvSpPr>
            <p:spPr bwMode="auto">
              <a:xfrm>
                <a:off x="4678363" y="1654086"/>
                <a:ext cx="2014538" cy="855663"/>
              </a:xfrm>
              <a:custGeom>
                <a:avLst/>
                <a:gdLst>
                  <a:gd name="T0" fmla="*/ 5409 w 10150"/>
                  <a:gd name="T1" fmla="*/ 4305 h 4305"/>
                  <a:gd name="T2" fmla="*/ 0 w 10150"/>
                  <a:gd name="T3" fmla="*/ 2056 h 4305"/>
                  <a:gd name="T4" fmla="*/ 4794 w 10150"/>
                  <a:gd name="T5" fmla="*/ 0 h 4305"/>
                  <a:gd name="T6" fmla="*/ 10150 w 10150"/>
                  <a:gd name="T7" fmla="*/ 2056 h 4305"/>
                  <a:gd name="T8" fmla="*/ 5409 w 10150"/>
                  <a:gd name="T9" fmla="*/ 4305 h 4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50" h="4305">
                    <a:moveTo>
                      <a:pt x="5409" y="4305"/>
                    </a:moveTo>
                    <a:lnTo>
                      <a:pt x="0" y="2056"/>
                    </a:lnTo>
                    <a:lnTo>
                      <a:pt x="4794" y="0"/>
                    </a:lnTo>
                    <a:lnTo>
                      <a:pt x="10150" y="2056"/>
                    </a:lnTo>
                    <a:lnTo>
                      <a:pt x="5409" y="4305"/>
                    </a:lnTo>
                    <a:close/>
                  </a:path>
                </a:pathLst>
              </a:custGeom>
              <a:solidFill>
                <a:srgbClr val="DBAC5F"/>
              </a:solidFill>
              <a:ln>
                <a:solidFill>
                  <a:srgbClr val="DBAC5F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5691188" y="2062074"/>
                <a:ext cx="1001713" cy="1738313"/>
              </a:xfrm>
              <a:custGeom>
                <a:avLst/>
                <a:gdLst>
                  <a:gd name="T0" fmla="*/ 308 w 5049"/>
                  <a:gd name="T1" fmla="*/ 2249 h 8756"/>
                  <a:gd name="T2" fmla="*/ 0 w 5049"/>
                  <a:gd name="T3" fmla="*/ 8756 h 8756"/>
                  <a:gd name="T4" fmla="*/ 4579 w 5049"/>
                  <a:gd name="T5" fmla="*/ 6215 h 8756"/>
                  <a:gd name="T6" fmla="*/ 5049 w 5049"/>
                  <a:gd name="T7" fmla="*/ 0 h 8756"/>
                  <a:gd name="T8" fmla="*/ 308 w 5049"/>
                  <a:gd name="T9" fmla="*/ 2249 h 8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49" h="8756">
                    <a:moveTo>
                      <a:pt x="308" y="2249"/>
                    </a:moveTo>
                    <a:lnTo>
                      <a:pt x="0" y="8756"/>
                    </a:lnTo>
                    <a:lnTo>
                      <a:pt x="4579" y="6215"/>
                    </a:lnTo>
                    <a:lnTo>
                      <a:pt x="5049" y="0"/>
                    </a:lnTo>
                    <a:lnTo>
                      <a:pt x="308" y="2249"/>
                    </a:lnTo>
                    <a:close/>
                  </a:path>
                </a:pathLst>
              </a:custGeom>
              <a:solidFill>
                <a:srgbClr val="BF872B"/>
              </a:solidFill>
              <a:ln>
                <a:solidFill>
                  <a:srgbClr val="BF872B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3497263" y="2101761"/>
              <a:ext cx="2143125" cy="2311401"/>
              <a:chOff x="3497263" y="2101761"/>
              <a:chExt cx="2143125" cy="2311401"/>
            </a:xfrm>
          </p:grpSpPr>
          <p:sp>
            <p:nvSpPr>
              <p:cNvPr id="43" name="Freeform 42"/>
              <p:cNvSpPr>
                <a:spLocks/>
              </p:cNvSpPr>
              <p:nvPr/>
            </p:nvSpPr>
            <p:spPr bwMode="auto">
              <a:xfrm>
                <a:off x="3497263" y="2101761"/>
                <a:ext cx="2143125" cy="2311401"/>
              </a:xfrm>
              <a:custGeom>
                <a:avLst/>
                <a:gdLst>
                  <a:gd name="connsiteX0" fmla="*/ 1073250 w 2143125"/>
                  <a:gd name="connsiteY0" fmla="*/ 0 h 2311401"/>
                  <a:gd name="connsiteX1" fmla="*/ 2142582 w 2143125"/>
                  <a:gd name="connsiteY1" fmla="*/ 455872 h 2311401"/>
                  <a:gd name="connsiteX2" fmla="*/ 2143125 w 2143125"/>
                  <a:gd name="connsiteY2" fmla="*/ 455613 h 2311401"/>
                  <a:gd name="connsiteX3" fmla="*/ 2143107 w 2143125"/>
                  <a:gd name="connsiteY3" fmla="*/ 456096 h 2311401"/>
                  <a:gd name="connsiteX4" fmla="*/ 2143125 w 2143125"/>
                  <a:gd name="connsiteY4" fmla="*/ 456103 h 2311401"/>
                  <a:gd name="connsiteX5" fmla="*/ 2143107 w 2143125"/>
                  <a:gd name="connsiteY5" fmla="*/ 456112 h 2311401"/>
                  <a:gd name="connsiteX6" fmla="*/ 2095068 w 2143125"/>
                  <a:gd name="connsiteY6" fmla="*/ 1752780 h 2311401"/>
                  <a:gd name="connsiteX7" fmla="*/ 1073150 w 2143125"/>
                  <a:gd name="connsiteY7" fmla="*/ 2311401 h 2311401"/>
                  <a:gd name="connsiteX8" fmla="*/ 48247 w 2143125"/>
                  <a:gd name="connsiteY8" fmla="*/ 1752780 h 2311401"/>
                  <a:gd name="connsiteX9" fmla="*/ 19 w 2143125"/>
                  <a:gd name="connsiteY9" fmla="*/ 456112 h 2311401"/>
                  <a:gd name="connsiteX10" fmla="*/ 0 w 2143125"/>
                  <a:gd name="connsiteY10" fmla="*/ 456103 h 2311401"/>
                  <a:gd name="connsiteX11" fmla="*/ 18 w 2143125"/>
                  <a:gd name="connsiteY11" fmla="*/ 456096 h 2311401"/>
                  <a:gd name="connsiteX12" fmla="*/ 0 w 2143125"/>
                  <a:gd name="connsiteY12" fmla="*/ 455613 h 2311401"/>
                  <a:gd name="connsiteX13" fmla="*/ 544 w 2143125"/>
                  <a:gd name="connsiteY13" fmla="*/ 455872 h 231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43125" h="2311401">
                    <a:moveTo>
                      <a:pt x="1073250" y="0"/>
                    </a:moveTo>
                    <a:lnTo>
                      <a:pt x="2142582" y="455872"/>
                    </a:lnTo>
                    <a:lnTo>
                      <a:pt x="2143125" y="455613"/>
                    </a:lnTo>
                    <a:lnTo>
                      <a:pt x="2143107" y="456096"/>
                    </a:lnTo>
                    <a:lnTo>
                      <a:pt x="2143125" y="456103"/>
                    </a:lnTo>
                    <a:lnTo>
                      <a:pt x="2143107" y="456112"/>
                    </a:lnTo>
                    <a:lnTo>
                      <a:pt x="2095068" y="1752780"/>
                    </a:lnTo>
                    <a:lnTo>
                      <a:pt x="1073150" y="2311401"/>
                    </a:lnTo>
                    <a:lnTo>
                      <a:pt x="48247" y="1752780"/>
                    </a:lnTo>
                    <a:lnTo>
                      <a:pt x="19" y="456112"/>
                    </a:lnTo>
                    <a:lnTo>
                      <a:pt x="0" y="456103"/>
                    </a:lnTo>
                    <a:lnTo>
                      <a:pt x="18" y="456096"/>
                    </a:lnTo>
                    <a:lnTo>
                      <a:pt x="0" y="455613"/>
                    </a:lnTo>
                    <a:lnTo>
                      <a:pt x="544" y="45587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3497263" y="2101761"/>
                <a:ext cx="2143125" cy="2311401"/>
                <a:chOff x="6512504" y="4153473"/>
                <a:chExt cx="2143125" cy="2311401"/>
              </a:xfrm>
            </p:grpSpPr>
            <p:sp>
              <p:nvSpPr>
                <p:cNvPr id="45" name="Freeform 44"/>
                <p:cNvSpPr>
                  <a:spLocks/>
                </p:cNvSpPr>
                <p:nvPr/>
              </p:nvSpPr>
              <p:spPr bwMode="auto">
                <a:xfrm>
                  <a:off x="6512504" y="4609086"/>
                  <a:ext cx="1073150" cy="1855788"/>
                </a:xfrm>
                <a:custGeom>
                  <a:avLst/>
                  <a:gdLst>
                    <a:gd name="T0" fmla="*/ 0 w 5405"/>
                    <a:gd name="T1" fmla="*/ 0 h 9355"/>
                    <a:gd name="T2" fmla="*/ 243 w 5405"/>
                    <a:gd name="T3" fmla="*/ 6539 h 9355"/>
                    <a:gd name="T4" fmla="*/ 5405 w 5405"/>
                    <a:gd name="T5" fmla="*/ 9355 h 9355"/>
                    <a:gd name="T6" fmla="*/ 5405 w 5405"/>
                    <a:gd name="T7" fmla="*/ 2573 h 9355"/>
                    <a:gd name="T8" fmla="*/ 0 w 5405"/>
                    <a:gd name="T9" fmla="*/ 0 h 9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05" h="9355">
                      <a:moveTo>
                        <a:pt x="0" y="0"/>
                      </a:moveTo>
                      <a:lnTo>
                        <a:pt x="243" y="6539"/>
                      </a:lnTo>
                      <a:lnTo>
                        <a:pt x="5405" y="9355"/>
                      </a:lnTo>
                      <a:lnTo>
                        <a:pt x="5405" y="25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8DC36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Freeform 45"/>
                <p:cNvSpPr>
                  <a:spLocks/>
                </p:cNvSpPr>
                <p:nvPr/>
              </p:nvSpPr>
              <p:spPr bwMode="auto">
                <a:xfrm>
                  <a:off x="7585654" y="4609086"/>
                  <a:ext cx="1069975" cy="1855788"/>
                </a:xfrm>
                <a:custGeom>
                  <a:avLst/>
                  <a:gdLst>
                    <a:gd name="T0" fmla="*/ 0 w 5388"/>
                    <a:gd name="T1" fmla="*/ 2573 h 9355"/>
                    <a:gd name="T2" fmla="*/ 5388 w 5388"/>
                    <a:gd name="T3" fmla="*/ 0 h 9355"/>
                    <a:gd name="T4" fmla="*/ 5146 w 5388"/>
                    <a:gd name="T5" fmla="*/ 6539 h 9355"/>
                    <a:gd name="T6" fmla="*/ 0 w 5388"/>
                    <a:gd name="T7" fmla="*/ 9355 h 9355"/>
                    <a:gd name="T8" fmla="*/ 0 w 5388"/>
                    <a:gd name="T9" fmla="*/ 2573 h 9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88" h="9355">
                      <a:moveTo>
                        <a:pt x="0" y="2573"/>
                      </a:moveTo>
                      <a:lnTo>
                        <a:pt x="5388" y="0"/>
                      </a:lnTo>
                      <a:lnTo>
                        <a:pt x="5146" y="6539"/>
                      </a:lnTo>
                      <a:lnTo>
                        <a:pt x="0" y="9355"/>
                      </a:lnTo>
                      <a:lnTo>
                        <a:pt x="0" y="2573"/>
                      </a:lnTo>
                      <a:close/>
                    </a:path>
                  </a:pathLst>
                </a:custGeom>
                <a:solidFill>
                  <a:srgbClr val="F0D00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0E66F"/>
                    </a:solidFill>
                  </a:endParaRPr>
                </a:p>
              </p:txBody>
            </p:sp>
            <p:sp>
              <p:nvSpPr>
                <p:cNvPr id="47" name="Freeform 46"/>
                <p:cNvSpPr>
                  <a:spLocks/>
                </p:cNvSpPr>
                <p:nvPr/>
              </p:nvSpPr>
              <p:spPr bwMode="auto">
                <a:xfrm>
                  <a:off x="6512504" y="4153473"/>
                  <a:ext cx="2143125" cy="966788"/>
                </a:xfrm>
                <a:custGeom>
                  <a:avLst/>
                  <a:gdLst>
                    <a:gd name="T0" fmla="*/ 0 w 10793"/>
                    <a:gd name="T1" fmla="*/ 2298 h 4871"/>
                    <a:gd name="T2" fmla="*/ 5405 w 10793"/>
                    <a:gd name="T3" fmla="*/ 0 h 4871"/>
                    <a:gd name="T4" fmla="*/ 10793 w 10793"/>
                    <a:gd name="T5" fmla="*/ 2298 h 4871"/>
                    <a:gd name="T6" fmla="*/ 5405 w 10793"/>
                    <a:gd name="T7" fmla="*/ 4871 h 4871"/>
                    <a:gd name="T8" fmla="*/ 0 w 10793"/>
                    <a:gd name="T9" fmla="*/ 2298 h 48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793" h="4871">
                      <a:moveTo>
                        <a:pt x="0" y="2298"/>
                      </a:moveTo>
                      <a:lnTo>
                        <a:pt x="5405" y="0"/>
                      </a:lnTo>
                      <a:lnTo>
                        <a:pt x="10793" y="2298"/>
                      </a:lnTo>
                      <a:lnTo>
                        <a:pt x="5405" y="4871"/>
                      </a:lnTo>
                      <a:lnTo>
                        <a:pt x="0" y="2298"/>
                      </a:lnTo>
                      <a:close/>
                    </a:path>
                  </a:pathLst>
                </a:custGeom>
                <a:solidFill>
                  <a:srgbClr val="FAE776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3546475" y="3982949"/>
              <a:ext cx="1023938" cy="1789113"/>
            </a:xfrm>
            <a:custGeom>
              <a:avLst/>
              <a:gdLst>
                <a:gd name="T0" fmla="*/ 5162 w 5162"/>
                <a:gd name="T1" fmla="*/ 9015 h 9015"/>
                <a:gd name="T2" fmla="*/ 5162 w 5162"/>
                <a:gd name="T3" fmla="*/ 2897 h 9015"/>
                <a:gd name="T4" fmla="*/ 0 w 5162"/>
                <a:gd name="T5" fmla="*/ 0 h 9015"/>
                <a:gd name="T6" fmla="*/ 243 w 5162"/>
                <a:gd name="T7" fmla="*/ 5907 h 9015"/>
                <a:gd name="T8" fmla="*/ 5162 w 5162"/>
                <a:gd name="T9" fmla="*/ 9015 h 9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2" h="9015">
                  <a:moveTo>
                    <a:pt x="5162" y="9015"/>
                  </a:moveTo>
                  <a:lnTo>
                    <a:pt x="5162" y="2897"/>
                  </a:lnTo>
                  <a:lnTo>
                    <a:pt x="0" y="0"/>
                  </a:lnTo>
                  <a:lnTo>
                    <a:pt x="243" y="5907"/>
                  </a:lnTo>
                  <a:lnTo>
                    <a:pt x="5162" y="9015"/>
                  </a:lnTo>
                  <a:close/>
                </a:path>
              </a:pathLst>
            </a:custGeom>
            <a:solidFill>
              <a:srgbClr val="6EBFD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71" name="Straight Connector 70"/>
          <p:cNvCxnSpPr>
            <a:cxnSpLocks/>
          </p:cNvCxnSpPr>
          <p:nvPr/>
        </p:nvCxnSpPr>
        <p:spPr>
          <a:xfrm flipV="1">
            <a:off x="6035694" y="3983861"/>
            <a:ext cx="1054106" cy="492502"/>
          </a:xfrm>
          <a:prstGeom prst="line">
            <a:avLst/>
          </a:prstGeom>
          <a:ln w="12700">
            <a:solidFill>
              <a:srgbClr val="0D2A68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748588" y="5294288"/>
            <a:ext cx="7221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cxnSpLocks/>
          </p:cNvCxnSpPr>
          <p:nvPr/>
        </p:nvCxnSpPr>
        <p:spPr>
          <a:xfrm flipH="1">
            <a:off x="2283286" y="5005283"/>
            <a:ext cx="1937148" cy="742986"/>
          </a:xfrm>
          <a:prstGeom prst="line">
            <a:avLst/>
          </a:prstGeom>
          <a:ln w="12700" cmpd="sng">
            <a:solidFill>
              <a:srgbClr val="0D2A68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Content Placeholder 2"/>
          <p:cNvSpPr txBox="1">
            <a:spLocks/>
          </p:cNvSpPr>
          <p:nvPr/>
        </p:nvSpPr>
        <p:spPr>
          <a:xfrm>
            <a:off x="1144574" y="1186058"/>
            <a:ext cx="1920629" cy="4739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Black" panose="020B0803030403020204" pitchFamily="34" charset="0"/>
              </a:rPr>
              <a:t>ИНТЕЛЛЕКТУАЛЬНОЕ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Black" panose="020B0803030403020204" pitchFamily="34" charset="0"/>
              </a:rPr>
              <a:t> ИЗМЕРЕНИЕ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Myriad Pro Black" panose="020B0803030403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15815" y="2373385"/>
            <a:ext cx="2294215" cy="3394687"/>
            <a:chOff x="1751961" y="1094346"/>
            <a:chExt cx="2294215" cy="3662238"/>
          </a:xfrm>
        </p:grpSpPr>
        <p:sp>
          <p:nvSpPr>
            <p:cNvPr id="72" name="Content Placeholder 2"/>
            <p:cNvSpPr txBox="1">
              <a:spLocks/>
            </p:cNvSpPr>
            <p:nvPr/>
          </p:nvSpPr>
          <p:spPr>
            <a:xfrm>
              <a:off x="2099255" y="1094346"/>
              <a:ext cx="1437978" cy="55117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 Black" panose="020B0803030403020204" pitchFamily="34" charset="0"/>
                </a:rPr>
                <a:t>ФИЗИЧЕСКОЕ</a:t>
              </a:r>
            </a:p>
            <a:p>
              <a:pPr marL="0" indent="0">
                <a:buNone/>
              </a:pPr>
              <a:r>
                <a:rPr lang="ru-RU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 Black" panose="020B0803030403020204" pitchFamily="34" charset="0"/>
                </a:rPr>
                <a:t>ИЗМЕРЕНИЕ</a:t>
              </a:r>
              <a:r>
                <a:rPr lang="en-US" sz="1600" dirty="0"/>
                <a:t>. </a:t>
              </a:r>
            </a:p>
          </p:txBody>
        </p:sp>
        <p:sp>
          <p:nvSpPr>
            <p:cNvPr id="73" name="Content Placeholder 2"/>
            <p:cNvSpPr txBox="1">
              <a:spLocks/>
            </p:cNvSpPr>
            <p:nvPr/>
          </p:nvSpPr>
          <p:spPr>
            <a:xfrm>
              <a:off x="2087736" y="2851737"/>
              <a:ext cx="1958440" cy="511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 Black" panose="020B0803030403020204" pitchFamily="34" charset="0"/>
                </a:rPr>
                <a:t>ЭМОЦИОНАЛЬНОЕ</a:t>
              </a:r>
            </a:p>
            <a:p>
              <a:pPr marL="0" indent="0">
                <a:buNone/>
              </a:pPr>
              <a:r>
                <a:rPr lang="ru-RU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 Black" panose="020B0803030403020204" pitchFamily="34" charset="0"/>
                </a:rPr>
                <a:t>ИЗМЕРЕНИЕ</a:t>
              </a:r>
              <a:endParaRPr lang="en-US" dirty="0"/>
            </a:p>
          </p:txBody>
        </p:sp>
        <p:sp>
          <p:nvSpPr>
            <p:cNvPr id="74" name="Content Placeholder 2"/>
            <p:cNvSpPr txBox="1">
              <a:spLocks/>
            </p:cNvSpPr>
            <p:nvPr/>
          </p:nvSpPr>
          <p:spPr>
            <a:xfrm>
              <a:off x="2080720" y="4245252"/>
              <a:ext cx="1574812" cy="511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 Black" panose="020B0803030403020204" pitchFamily="34" charset="0"/>
                </a:rPr>
                <a:t>ФИНАНСОВОЕ</a:t>
              </a:r>
            </a:p>
            <a:p>
              <a:pPr marL="0" indent="0">
                <a:buNone/>
              </a:pPr>
              <a:r>
                <a:rPr lang="ru-RU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 Black" panose="020B0803030403020204" pitchFamily="34" charset="0"/>
                </a:rPr>
                <a:t>ИЗМЕРЕНИЕ</a:t>
              </a:r>
              <a:endParaRPr lang="en-US" dirty="0"/>
            </a:p>
          </p:txBody>
        </p:sp>
        <p:sp>
          <p:nvSpPr>
            <p:cNvPr id="90" name="Cube 89"/>
            <p:cNvSpPr/>
            <p:nvPr/>
          </p:nvSpPr>
          <p:spPr>
            <a:xfrm>
              <a:off x="1751961" y="1120648"/>
              <a:ext cx="231960" cy="231960"/>
            </a:xfrm>
            <a:prstGeom prst="cube">
              <a:avLst/>
            </a:prstGeom>
            <a:solidFill>
              <a:srgbClr val="F7D617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Cube 90"/>
          <p:cNvSpPr/>
          <p:nvPr/>
        </p:nvSpPr>
        <p:spPr>
          <a:xfrm>
            <a:off x="817878" y="1212180"/>
            <a:ext cx="231960" cy="231960"/>
          </a:xfrm>
          <a:prstGeom prst="cube">
            <a:avLst/>
          </a:prstGeom>
          <a:solidFill>
            <a:srgbClr val="B1BC2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148236" y="1200774"/>
            <a:ext cx="1711054" cy="2757880"/>
            <a:chOff x="8892805" y="2802809"/>
            <a:chExt cx="1591441" cy="2369431"/>
          </a:xfrm>
        </p:grpSpPr>
        <p:sp>
          <p:nvSpPr>
            <p:cNvPr id="76" name="Content Placeholder 2"/>
            <p:cNvSpPr txBox="1">
              <a:spLocks/>
            </p:cNvSpPr>
            <p:nvPr/>
          </p:nvSpPr>
          <p:spPr>
            <a:xfrm>
              <a:off x="8892805" y="4765024"/>
              <a:ext cx="1591440" cy="40721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 Black" panose="020B0803030403020204" pitchFamily="34" charset="0"/>
                </a:rPr>
                <a:t>ЭКОЛОГИЧЕСКОЕ</a:t>
              </a:r>
            </a:p>
            <a:p>
              <a:pPr marL="0" indent="0">
                <a:buNone/>
              </a:pPr>
              <a:r>
                <a:rPr lang="ru-RU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 Black" panose="020B0803030403020204" pitchFamily="34" charset="0"/>
                </a:rPr>
                <a:t>ИЗМЕРЕНИЕ</a:t>
              </a:r>
              <a:endParaRPr lang="en-US" dirty="0"/>
            </a:p>
          </p:txBody>
        </p:sp>
        <p:sp>
          <p:nvSpPr>
            <p:cNvPr id="80" name="Content Placeholder 2"/>
            <p:cNvSpPr txBox="1">
              <a:spLocks/>
            </p:cNvSpPr>
            <p:nvPr/>
          </p:nvSpPr>
          <p:spPr>
            <a:xfrm>
              <a:off x="8892805" y="2802809"/>
              <a:ext cx="1591441" cy="40721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 Black" panose="020B0803030403020204" pitchFamily="34" charset="0"/>
                </a:rPr>
                <a:t>СОЦИАЛЬНОЕ</a:t>
              </a:r>
            </a:p>
            <a:p>
              <a:pPr marL="0" indent="0">
                <a:buNone/>
              </a:pPr>
              <a:r>
                <a:rPr lang="ru-RU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 Black" panose="020B0803030403020204" pitchFamily="34" charset="0"/>
                </a:rPr>
                <a:t>ИЗМЕРЕНИЕ</a:t>
              </a:r>
              <a:endParaRPr lang="en-US" dirty="0"/>
            </a:p>
          </p:txBody>
        </p:sp>
      </p:grpSp>
      <p:grpSp>
        <p:nvGrpSpPr>
          <p:cNvPr id="95" name="Group 94"/>
          <p:cNvGrpSpPr/>
          <p:nvPr/>
        </p:nvGrpSpPr>
        <p:grpSpPr>
          <a:xfrm flipH="1">
            <a:off x="2491753" y="1538513"/>
            <a:ext cx="1361328" cy="1218168"/>
            <a:chOff x="7794623" y="2154363"/>
            <a:chExt cx="1606952" cy="511565"/>
          </a:xfrm>
        </p:grpSpPr>
        <p:cxnSp>
          <p:nvCxnSpPr>
            <p:cNvPr id="96" name="Straight Connector 95"/>
            <p:cNvCxnSpPr/>
            <p:nvPr/>
          </p:nvCxnSpPr>
          <p:spPr>
            <a:xfrm flipV="1">
              <a:off x="7794623" y="2154363"/>
              <a:ext cx="842930" cy="511565"/>
            </a:xfrm>
            <a:prstGeom prst="line">
              <a:avLst/>
            </a:prstGeom>
            <a:ln w="12700">
              <a:solidFill>
                <a:srgbClr val="0D2A6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8644273" y="2154363"/>
              <a:ext cx="757302" cy="0"/>
            </a:xfrm>
            <a:prstGeom prst="line">
              <a:avLst/>
            </a:prstGeom>
            <a:ln w="12700">
              <a:solidFill>
                <a:srgbClr val="0D2A68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8" name="Straight Connector 97"/>
          <p:cNvCxnSpPr>
            <a:cxnSpLocks/>
          </p:cNvCxnSpPr>
          <p:nvPr/>
        </p:nvCxnSpPr>
        <p:spPr>
          <a:xfrm flipH="1" flipV="1">
            <a:off x="2364333" y="4354091"/>
            <a:ext cx="1066810" cy="136804"/>
          </a:xfrm>
          <a:prstGeom prst="line">
            <a:avLst/>
          </a:prstGeom>
          <a:ln w="12700">
            <a:solidFill>
              <a:srgbClr val="0D2A68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C71860AD-5C9C-4B99-B59F-756CB55935A4}"/>
              </a:ext>
            </a:extLst>
          </p:cNvPr>
          <p:cNvSpPr txBox="1"/>
          <p:nvPr/>
        </p:nvSpPr>
        <p:spPr>
          <a:xfrm>
            <a:off x="2602926" y="6120031"/>
            <a:ext cx="4108089" cy="31113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Myriad Pro Black" panose="020B0803030403020204" pitchFamily="34" charset="0"/>
              </a:rPr>
              <a:t>МОБИЛЬНЫЕ АДАПТИВНЫЕ СРЕДЫ</a:t>
            </a:r>
            <a:endParaRPr lang="ru-RU" dirty="0"/>
          </a:p>
        </p:txBody>
      </p:sp>
      <p:grpSp>
        <p:nvGrpSpPr>
          <p:cNvPr id="81" name="Group 2">
            <a:extLst>
              <a:ext uri="{FF2B5EF4-FFF2-40B4-BE49-F238E27FC236}">
                <a16:creationId xmlns:a16="http://schemas.microsoft.com/office/drawing/2014/main" id="{571BB626-2230-4492-B9F4-7A603424AB1F}"/>
              </a:ext>
            </a:extLst>
          </p:cNvPr>
          <p:cNvGrpSpPr/>
          <p:nvPr/>
        </p:nvGrpSpPr>
        <p:grpSpPr>
          <a:xfrm>
            <a:off x="7475358" y="4558050"/>
            <a:ext cx="3672479" cy="1248799"/>
            <a:chOff x="2034425" y="4213941"/>
            <a:chExt cx="4983165" cy="2241914"/>
          </a:xfrm>
        </p:grpSpPr>
        <p:sp>
          <p:nvSpPr>
            <p:cNvPr id="84" name="Freeform: Shape 36">
              <a:extLst>
                <a:ext uri="{FF2B5EF4-FFF2-40B4-BE49-F238E27FC236}">
                  <a16:creationId xmlns:a16="http://schemas.microsoft.com/office/drawing/2014/main" id="{12ECFD1A-3A35-443B-AAE2-FA2048487137}"/>
                </a:ext>
              </a:extLst>
            </p:cNvPr>
            <p:cNvSpPr/>
            <p:nvPr/>
          </p:nvSpPr>
          <p:spPr>
            <a:xfrm>
              <a:off x="5045287" y="4213941"/>
              <a:ext cx="738084" cy="2241151"/>
            </a:xfrm>
            <a:custGeom>
              <a:avLst/>
              <a:gdLst>
                <a:gd name="connsiteX0" fmla="*/ 804863 w 804862"/>
                <a:gd name="connsiteY0" fmla="*/ 657225 h 2798444"/>
                <a:gd name="connsiteX1" fmla="*/ 804863 w 804862"/>
                <a:gd name="connsiteY1" fmla="*/ 2798445 h 2798444"/>
                <a:gd name="connsiteX2" fmla="*/ 0 w 804862"/>
                <a:gd name="connsiteY2" fmla="*/ 2141220 h 2798444"/>
                <a:gd name="connsiteX3" fmla="*/ 0 w 804862"/>
                <a:gd name="connsiteY3" fmla="*/ 0 h 2798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4862" h="2798444">
                  <a:moveTo>
                    <a:pt x="804863" y="657225"/>
                  </a:moveTo>
                  <a:lnTo>
                    <a:pt x="804863" y="2798445"/>
                  </a:lnTo>
                  <a:lnTo>
                    <a:pt x="0" y="2141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9" name="Freeform: Shape 37">
              <a:extLst>
                <a:ext uri="{FF2B5EF4-FFF2-40B4-BE49-F238E27FC236}">
                  <a16:creationId xmlns:a16="http://schemas.microsoft.com/office/drawing/2014/main" id="{F0DA4DAB-37E8-4F30-B9C5-4100DC6958F8}"/>
                </a:ext>
              </a:extLst>
            </p:cNvPr>
            <p:cNvSpPr/>
            <p:nvPr/>
          </p:nvSpPr>
          <p:spPr>
            <a:xfrm>
              <a:off x="2034425" y="4620521"/>
              <a:ext cx="737212" cy="1311280"/>
            </a:xfrm>
            <a:custGeom>
              <a:avLst/>
              <a:gdLst>
                <a:gd name="connsiteX0" fmla="*/ 803910 w 803910"/>
                <a:gd name="connsiteY0" fmla="*/ 657225 h 1637347"/>
                <a:gd name="connsiteX1" fmla="*/ 803910 w 803910"/>
                <a:gd name="connsiteY1" fmla="*/ 1637348 h 1637347"/>
                <a:gd name="connsiteX2" fmla="*/ 0 w 803910"/>
                <a:gd name="connsiteY2" fmla="*/ 980123 h 1637347"/>
                <a:gd name="connsiteX3" fmla="*/ 0 w 803910"/>
                <a:gd name="connsiteY3" fmla="*/ 0 h 1637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910" h="1637347">
                  <a:moveTo>
                    <a:pt x="803910" y="657225"/>
                  </a:moveTo>
                  <a:lnTo>
                    <a:pt x="803910" y="1637348"/>
                  </a:lnTo>
                  <a:lnTo>
                    <a:pt x="0" y="980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0" name="Freeform: Shape 39">
              <a:extLst>
                <a:ext uri="{FF2B5EF4-FFF2-40B4-BE49-F238E27FC236}">
                  <a16:creationId xmlns:a16="http://schemas.microsoft.com/office/drawing/2014/main" id="{22B08E90-8EED-4C3D-8DB1-022F8D9AE3CA}"/>
                </a:ext>
              </a:extLst>
            </p:cNvPr>
            <p:cNvSpPr/>
            <p:nvPr/>
          </p:nvSpPr>
          <p:spPr>
            <a:xfrm>
              <a:off x="4776258" y="4943191"/>
              <a:ext cx="736338" cy="1511899"/>
            </a:xfrm>
            <a:custGeom>
              <a:avLst/>
              <a:gdLst>
                <a:gd name="connsiteX0" fmla="*/ 802958 w 802957"/>
                <a:gd name="connsiteY0" fmla="*/ 0 h 1887854"/>
                <a:gd name="connsiteX1" fmla="*/ 802958 w 802957"/>
                <a:gd name="connsiteY1" fmla="*/ 1234440 h 1887854"/>
                <a:gd name="connsiteX2" fmla="*/ 0 w 802957"/>
                <a:gd name="connsiteY2" fmla="*/ 1887855 h 1887854"/>
                <a:gd name="connsiteX3" fmla="*/ 0 w 802957"/>
                <a:gd name="connsiteY3" fmla="*/ 653415 h 18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957" h="1887854">
                  <a:moveTo>
                    <a:pt x="802958" y="0"/>
                  </a:moveTo>
                  <a:lnTo>
                    <a:pt x="802958" y="1234440"/>
                  </a:lnTo>
                  <a:lnTo>
                    <a:pt x="0" y="1887855"/>
                  </a:lnTo>
                  <a:lnTo>
                    <a:pt x="0" y="653415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1" name="Freeform: Shape 40">
              <a:extLst>
                <a:ext uri="{FF2B5EF4-FFF2-40B4-BE49-F238E27FC236}">
                  <a16:creationId xmlns:a16="http://schemas.microsoft.com/office/drawing/2014/main" id="{BE7B93B7-AAA2-4CB2-B1A2-6E3811C36455}"/>
                </a:ext>
              </a:extLst>
            </p:cNvPr>
            <p:cNvSpPr/>
            <p:nvPr/>
          </p:nvSpPr>
          <p:spPr>
            <a:xfrm>
              <a:off x="3540292" y="4416849"/>
              <a:ext cx="737210" cy="1514951"/>
            </a:xfrm>
            <a:custGeom>
              <a:avLst/>
              <a:gdLst>
                <a:gd name="connsiteX0" fmla="*/ 803910 w 803909"/>
                <a:gd name="connsiteY0" fmla="*/ 658177 h 1891665"/>
                <a:gd name="connsiteX1" fmla="*/ 803910 w 803909"/>
                <a:gd name="connsiteY1" fmla="*/ 1891665 h 1891665"/>
                <a:gd name="connsiteX2" fmla="*/ 0 w 803909"/>
                <a:gd name="connsiteY2" fmla="*/ 1234440 h 1891665"/>
                <a:gd name="connsiteX3" fmla="*/ 0 w 803909"/>
                <a:gd name="connsiteY3" fmla="*/ 0 h 189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909" h="1891665">
                  <a:moveTo>
                    <a:pt x="803910" y="658177"/>
                  </a:moveTo>
                  <a:lnTo>
                    <a:pt x="803910" y="1891665"/>
                  </a:lnTo>
                  <a:lnTo>
                    <a:pt x="0" y="1234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2" name="Freeform: Shape 44">
              <a:extLst>
                <a:ext uri="{FF2B5EF4-FFF2-40B4-BE49-F238E27FC236}">
                  <a16:creationId xmlns:a16="http://schemas.microsoft.com/office/drawing/2014/main" id="{C8C25DA8-C13F-499A-AD60-989E5B579326}"/>
                </a:ext>
              </a:extLst>
            </p:cNvPr>
            <p:cNvSpPr/>
            <p:nvPr/>
          </p:nvSpPr>
          <p:spPr>
            <a:xfrm>
              <a:off x="6281252" y="4740282"/>
              <a:ext cx="736338" cy="1714808"/>
            </a:xfrm>
            <a:custGeom>
              <a:avLst/>
              <a:gdLst>
                <a:gd name="connsiteX0" fmla="*/ 802957 w 802957"/>
                <a:gd name="connsiteY0" fmla="*/ 0 h 2141219"/>
                <a:gd name="connsiteX1" fmla="*/ 802957 w 802957"/>
                <a:gd name="connsiteY1" fmla="*/ 1487805 h 2141219"/>
                <a:gd name="connsiteX2" fmla="*/ 0 w 802957"/>
                <a:gd name="connsiteY2" fmla="*/ 2141220 h 2141219"/>
                <a:gd name="connsiteX3" fmla="*/ 0 w 802957"/>
                <a:gd name="connsiteY3" fmla="*/ 653415 h 214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957" h="2141219">
                  <a:moveTo>
                    <a:pt x="802957" y="0"/>
                  </a:moveTo>
                  <a:lnTo>
                    <a:pt x="802957" y="1487805"/>
                  </a:lnTo>
                  <a:lnTo>
                    <a:pt x="0" y="2141220"/>
                  </a:lnTo>
                  <a:lnTo>
                    <a:pt x="0" y="653415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3" name="Freeform: Shape 45">
              <a:extLst>
                <a:ext uri="{FF2B5EF4-FFF2-40B4-BE49-F238E27FC236}">
                  <a16:creationId xmlns:a16="http://schemas.microsoft.com/office/drawing/2014/main" id="{3CF53920-3F2E-42A6-AF48-E9DE59916CDC}"/>
                </a:ext>
              </a:extLst>
            </p:cNvPr>
            <p:cNvSpPr/>
            <p:nvPr/>
          </p:nvSpPr>
          <p:spPr>
            <a:xfrm>
              <a:off x="3270389" y="5146100"/>
              <a:ext cx="736338" cy="1308990"/>
            </a:xfrm>
            <a:custGeom>
              <a:avLst/>
              <a:gdLst>
                <a:gd name="connsiteX0" fmla="*/ 802958 w 802957"/>
                <a:gd name="connsiteY0" fmla="*/ 0 h 1634489"/>
                <a:gd name="connsiteX1" fmla="*/ 802958 w 802957"/>
                <a:gd name="connsiteY1" fmla="*/ 981075 h 1634489"/>
                <a:gd name="connsiteX2" fmla="*/ 0 w 802957"/>
                <a:gd name="connsiteY2" fmla="*/ 1634490 h 1634489"/>
                <a:gd name="connsiteX3" fmla="*/ 0 w 802957"/>
                <a:gd name="connsiteY3" fmla="*/ 654368 h 1634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2957" h="1634489">
                  <a:moveTo>
                    <a:pt x="802958" y="0"/>
                  </a:moveTo>
                  <a:lnTo>
                    <a:pt x="802958" y="981075"/>
                  </a:lnTo>
                  <a:lnTo>
                    <a:pt x="0" y="1634490"/>
                  </a:lnTo>
                  <a:lnTo>
                    <a:pt x="0" y="654368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4" name="Freeform: Shape 47">
              <a:extLst>
                <a:ext uri="{FF2B5EF4-FFF2-40B4-BE49-F238E27FC236}">
                  <a16:creationId xmlns:a16="http://schemas.microsoft.com/office/drawing/2014/main" id="{06BC0586-F523-4CAF-8B1E-F235732DC4CD}"/>
                </a:ext>
              </a:extLst>
            </p:cNvPr>
            <p:cNvSpPr/>
            <p:nvPr/>
          </p:nvSpPr>
          <p:spPr>
            <a:xfrm>
              <a:off x="2034425" y="4620521"/>
              <a:ext cx="1972302" cy="1049633"/>
            </a:xfrm>
            <a:custGeom>
              <a:avLst/>
              <a:gdLst>
                <a:gd name="connsiteX0" fmla="*/ 0 w 2150745"/>
                <a:gd name="connsiteY0" fmla="*/ 0 h 1310639"/>
                <a:gd name="connsiteX1" fmla="*/ 1347788 w 2150745"/>
                <a:gd name="connsiteY1" fmla="*/ 0 h 1310639"/>
                <a:gd name="connsiteX2" fmla="*/ 2150745 w 2150745"/>
                <a:gd name="connsiteY2" fmla="*/ 656272 h 1310639"/>
                <a:gd name="connsiteX3" fmla="*/ 1347788 w 2150745"/>
                <a:gd name="connsiteY3" fmla="*/ 1310640 h 1310639"/>
                <a:gd name="connsiteX4" fmla="*/ 2858 w 2150745"/>
                <a:gd name="connsiteY4" fmla="*/ 1310640 h 1310639"/>
                <a:gd name="connsiteX5" fmla="*/ 803910 w 2150745"/>
                <a:gd name="connsiteY5" fmla="*/ 657225 h 1310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0745" h="1310639">
                  <a:moveTo>
                    <a:pt x="0" y="0"/>
                  </a:moveTo>
                  <a:lnTo>
                    <a:pt x="1347788" y="0"/>
                  </a:lnTo>
                  <a:lnTo>
                    <a:pt x="2150745" y="656272"/>
                  </a:lnTo>
                  <a:lnTo>
                    <a:pt x="1347788" y="1310640"/>
                  </a:lnTo>
                  <a:lnTo>
                    <a:pt x="2858" y="1310640"/>
                  </a:lnTo>
                  <a:lnTo>
                    <a:pt x="803910" y="657225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5" name="Freeform: Shape 50">
              <a:extLst>
                <a:ext uri="{FF2B5EF4-FFF2-40B4-BE49-F238E27FC236}">
                  <a16:creationId xmlns:a16="http://schemas.microsoft.com/office/drawing/2014/main" id="{78BB3619-A4DB-4315-B05E-660213663DDB}"/>
                </a:ext>
              </a:extLst>
            </p:cNvPr>
            <p:cNvSpPr/>
            <p:nvPr/>
          </p:nvSpPr>
          <p:spPr>
            <a:xfrm>
              <a:off x="3540292" y="4416849"/>
              <a:ext cx="1972302" cy="1049634"/>
            </a:xfrm>
            <a:custGeom>
              <a:avLst/>
              <a:gdLst>
                <a:gd name="connsiteX0" fmla="*/ 0 w 2150745"/>
                <a:gd name="connsiteY0" fmla="*/ 0 h 1310640"/>
                <a:gd name="connsiteX1" fmla="*/ 1347788 w 2150745"/>
                <a:gd name="connsiteY1" fmla="*/ 0 h 1310640"/>
                <a:gd name="connsiteX2" fmla="*/ 2150745 w 2150745"/>
                <a:gd name="connsiteY2" fmla="*/ 657225 h 1310640"/>
                <a:gd name="connsiteX3" fmla="*/ 1347788 w 2150745"/>
                <a:gd name="connsiteY3" fmla="*/ 1310640 h 1310640"/>
                <a:gd name="connsiteX4" fmla="*/ 1905 w 2150745"/>
                <a:gd name="connsiteY4" fmla="*/ 1310640 h 1310640"/>
                <a:gd name="connsiteX5" fmla="*/ 803910 w 2150745"/>
                <a:gd name="connsiteY5" fmla="*/ 658177 h 131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0745" h="1310640">
                  <a:moveTo>
                    <a:pt x="0" y="0"/>
                  </a:moveTo>
                  <a:lnTo>
                    <a:pt x="1347788" y="0"/>
                  </a:lnTo>
                  <a:lnTo>
                    <a:pt x="2150745" y="657225"/>
                  </a:lnTo>
                  <a:lnTo>
                    <a:pt x="1347788" y="1310640"/>
                  </a:lnTo>
                  <a:lnTo>
                    <a:pt x="1905" y="1310640"/>
                  </a:lnTo>
                  <a:lnTo>
                    <a:pt x="803910" y="658177"/>
                  </a:lnTo>
                  <a:close/>
                </a:path>
              </a:pathLst>
            </a:custGeom>
            <a:solidFill>
              <a:schemeClr val="accent2">
                <a:lumMod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6" name="Freeform: Shape 64">
              <a:extLst>
                <a:ext uri="{FF2B5EF4-FFF2-40B4-BE49-F238E27FC236}">
                  <a16:creationId xmlns:a16="http://schemas.microsoft.com/office/drawing/2014/main" id="{94ACBF6E-B148-4D97-9038-B3B8F506C775}"/>
                </a:ext>
              </a:extLst>
            </p:cNvPr>
            <p:cNvSpPr/>
            <p:nvPr/>
          </p:nvSpPr>
          <p:spPr>
            <a:xfrm>
              <a:off x="5045287" y="4213941"/>
              <a:ext cx="1972302" cy="1049634"/>
            </a:xfrm>
            <a:custGeom>
              <a:avLst/>
              <a:gdLst>
                <a:gd name="connsiteX0" fmla="*/ 0 w 2150744"/>
                <a:gd name="connsiteY0" fmla="*/ 0 h 1310640"/>
                <a:gd name="connsiteX1" fmla="*/ 1347788 w 2150744"/>
                <a:gd name="connsiteY1" fmla="*/ 0 h 1310640"/>
                <a:gd name="connsiteX2" fmla="*/ 2150745 w 2150744"/>
                <a:gd name="connsiteY2" fmla="*/ 657225 h 1310640"/>
                <a:gd name="connsiteX3" fmla="*/ 1347788 w 2150744"/>
                <a:gd name="connsiteY3" fmla="*/ 1310640 h 1310640"/>
                <a:gd name="connsiteX4" fmla="*/ 2857 w 2150744"/>
                <a:gd name="connsiteY4" fmla="*/ 1310640 h 1310640"/>
                <a:gd name="connsiteX5" fmla="*/ 804863 w 2150744"/>
                <a:gd name="connsiteY5" fmla="*/ 657225 h 131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0744" h="1310640">
                  <a:moveTo>
                    <a:pt x="0" y="0"/>
                  </a:moveTo>
                  <a:lnTo>
                    <a:pt x="1347788" y="0"/>
                  </a:lnTo>
                  <a:lnTo>
                    <a:pt x="2150745" y="657225"/>
                  </a:lnTo>
                  <a:lnTo>
                    <a:pt x="1347788" y="1310640"/>
                  </a:lnTo>
                  <a:lnTo>
                    <a:pt x="2857" y="1310640"/>
                  </a:lnTo>
                  <a:lnTo>
                    <a:pt x="804863" y="657225"/>
                  </a:lnTo>
                  <a:close/>
                </a:path>
              </a:pathLst>
            </a:custGeom>
            <a:solidFill>
              <a:schemeClr val="accent3">
                <a:lumMod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7" name="Freeform: Shape 72">
              <a:extLst>
                <a:ext uri="{FF2B5EF4-FFF2-40B4-BE49-F238E27FC236}">
                  <a16:creationId xmlns:a16="http://schemas.microsoft.com/office/drawing/2014/main" id="{8B91D6CC-F2C3-4CFF-B758-DC4BC8D4A7F9}"/>
                </a:ext>
              </a:extLst>
            </p:cNvPr>
            <p:cNvSpPr/>
            <p:nvPr/>
          </p:nvSpPr>
          <p:spPr>
            <a:xfrm>
              <a:off x="5047908" y="5263574"/>
              <a:ext cx="1233345" cy="1191517"/>
            </a:xfrm>
            <a:custGeom>
              <a:avLst/>
              <a:gdLst>
                <a:gd name="connsiteX0" fmla="*/ 0 w 1344930"/>
                <a:gd name="connsiteY0" fmla="*/ 0 h 1487804"/>
                <a:gd name="connsiteX1" fmla="*/ 1344930 w 1344930"/>
                <a:gd name="connsiteY1" fmla="*/ 0 h 1487804"/>
                <a:gd name="connsiteX2" fmla="*/ 1344930 w 1344930"/>
                <a:gd name="connsiteY2" fmla="*/ 1487805 h 1487804"/>
                <a:gd name="connsiteX3" fmla="*/ 0 w 1344930"/>
                <a:gd name="connsiteY3" fmla="*/ 1487805 h 1487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4930" h="1487804">
                  <a:moveTo>
                    <a:pt x="0" y="0"/>
                  </a:moveTo>
                  <a:lnTo>
                    <a:pt x="1344930" y="0"/>
                  </a:lnTo>
                  <a:lnTo>
                    <a:pt x="1344930" y="1487805"/>
                  </a:lnTo>
                  <a:lnTo>
                    <a:pt x="0" y="1487805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8" name="Freeform: Shape 73">
              <a:extLst>
                <a:ext uri="{FF2B5EF4-FFF2-40B4-BE49-F238E27FC236}">
                  <a16:creationId xmlns:a16="http://schemas.microsoft.com/office/drawing/2014/main" id="{791A55FC-B780-4769-ADFF-1E0F81A98062}"/>
                </a:ext>
              </a:extLst>
            </p:cNvPr>
            <p:cNvSpPr/>
            <p:nvPr/>
          </p:nvSpPr>
          <p:spPr>
            <a:xfrm>
              <a:off x="3546159" y="5466483"/>
              <a:ext cx="1233344" cy="988608"/>
            </a:xfrm>
            <a:custGeom>
              <a:avLst/>
              <a:gdLst>
                <a:gd name="connsiteX0" fmla="*/ 0 w 1344929"/>
                <a:gd name="connsiteY0" fmla="*/ 0 h 1234439"/>
                <a:gd name="connsiteX1" fmla="*/ 1344930 w 1344929"/>
                <a:gd name="connsiteY1" fmla="*/ 0 h 1234439"/>
                <a:gd name="connsiteX2" fmla="*/ 1344930 w 1344929"/>
                <a:gd name="connsiteY2" fmla="*/ 1234440 h 1234439"/>
                <a:gd name="connsiteX3" fmla="*/ 0 w 1344929"/>
                <a:gd name="connsiteY3" fmla="*/ 1234440 h 1234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4929" h="1234439">
                  <a:moveTo>
                    <a:pt x="0" y="0"/>
                  </a:moveTo>
                  <a:lnTo>
                    <a:pt x="1344930" y="0"/>
                  </a:lnTo>
                  <a:lnTo>
                    <a:pt x="1344930" y="1234440"/>
                  </a:lnTo>
                  <a:lnTo>
                    <a:pt x="0" y="1234440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9" name="Freeform: Shape 74">
              <a:extLst>
                <a:ext uri="{FF2B5EF4-FFF2-40B4-BE49-F238E27FC236}">
                  <a16:creationId xmlns:a16="http://schemas.microsoft.com/office/drawing/2014/main" id="{9D002A41-EFFA-42BC-9699-07AFCA81A3BA}"/>
                </a:ext>
              </a:extLst>
            </p:cNvPr>
            <p:cNvSpPr/>
            <p:nvPr/>
          </p:nvSpPr>
          <p:spPr>
            <a:xfrm>
              <a:off x="2037045" y="5670155"/>
              <a:ext cx="1233345" cy="785700"/>
            </a:xfrm>
            <a:custGeom>
              <a:avLst/>
              <a:gdLst>
                <a:gd name="connsiteX0" fmla="*/ 0 w 1344930"/>
                <a:gd name="connsiteY0" fmla="*/ 0 h 981075"/>
                <a:gd name="connsiteX1" fmla="*/ 1344930 w 1344930"/>
                <a:gd name="connsiteY1" fmla="*/ 0 h 981075"/>
                <a:gd name="connsiteX2" fmla="*/ 1344930 w 1344930"/>
                <a:gd name="connsiteY2" fmla="*/ 981075 h 981075"/>
                <a:gd name="connsiteX3" fmla="*/ 0 w 1344930"/>
                <a:gd name="connsiteY3" fmla="*/ 9810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4930" h="981075">
                  <a:moveTo>
                    <a:pt x="0" y="0"/>
                  </a:moveTo>
                  <a:lnTo>
                    <a:pt x="1344930" y="0"/>
                  </a:lnTo>
                  <a:lnTo>
                    <a:pt x="1344930" y="981075"/>
                  </a:lnTo>
                  <a:lnTo>
                    <a:pt x="0" y="98107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110" name="Cube 91">
            <a:extLst>
              <a:ext uri="{FF2B5EF4-FFF2-40B4-BE49-F238E27FC236}">
                <a16:creationId xmlns:a16="http://schemas.microsoft.com/office/drawing/2014/main" id="{A2492DCB-E98B-4D5B-9D7F-CDEFFDA7B7EB}"/>
              </a:ext>
            </a:extLst>
          </p:cNvPr>
          <p:cNvSpPr/>
          <p:nvPr/>
        </p:nvSpPr>
        <p:spPr>
          <a:xfrm>
            <a:off x="4043363" y="1184241"/>
            <a:ext cx="233800" cy="241513"/>
          </a:xfrm>
          <a:prstGeom prst="cube">
            <a:avLst/>
          </a:prstGeom>
          <a:solidFill>
            <a:srgbClr val="76B6E4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ontent Placeholder 2">
            <a:extLst>
              <a:ext uri="{FF2B5EF4-FFF2-40B4-BE49-F238E27FC236}">
                <a16:creationId xmlns:a16="http://schemas.microsoft.com/office/drawing/2014/main" id="{729E0417-412F-4C93-8FEB-4C5859D27E4B}"/>
              </a:ext>
            </a:extLst>
          </p:cNvPr>
          <p:cNvSpPr txBox="1">
            <a:spLocks/>
          </p:cNvSpPr>
          <p:nvPr/>
        </p:nvSpPr>
        <p:spPr>
          <a:xfrm>
            <a:off x="4360903" y="1182473"/>
            <a:ext cx="1429024" cy="4739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Black" panose="020B0803030403020204" pitchFamily="34" charset="0"/>
              </a:rPr>
              <a:t>ДУХОВНОЕ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Black" panose="020B0803030403020204" pitchFamily="34" charset="0"/>
              </a:rPr>
              <a:t>ИЗМЕРЕНИЕ</a:t>
            </a:r>
            <a:endParaRPr lang="en-US" dirty="0"/>
          </a:p>
        </p:txBody>
      </p:sp>
      <p:grpSp>
        <p:nvGrpSpPr>
          <p:cNvPr id="112" name="Group 94">
            <a:extLst>
              <a:ext uri="{FF2B5EF4-FFF2-40B4-BE49-F238E27FC236}">
                <a16:creationId xmlns:a16="http://schemas.microsoft.com/office/drawing/2014/main" id="{726F509C-86CD-408F-BCE2-6927C447CCEE}"/>
              </a:ext>
            </a:extLst>
          </p:cNvPr>
          <p:cNvGrpSpPr/>
          <p:nvPr/>
        </p:nvGrpSpPr>
        <p:grpSpPr>
          <a:xfrm flipH="1">
            <a:off x="2356203" y="2828305"/>
            <a:ext cx="1840660" cy="1143140"/>
            <a:chOff x="7794624" y="2154363"/>
            <a:chExt cx="1606951" cy="511565"/>
          </a:xfrm>
        </p:grpSpPr>
        <p:cxnSp>
          <p:nvCxnSpPr>
            <p:cNvPr id="113" name="Straight Connector 95">
              <a:extLst>
                <a:ext uri="{FF2B5EF4-FFF2-40B4-BE49-F238E27FC236}">
                  <a16:creationId xmlns:a16="http://schemas.microsoft.com/office/drawing/2014/main" id="{2D6AAB74-3DDE-4EEB-A826-9876FD9BCA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4623" y="2154363"/>
              <a:ext cx="842930" cy="511565"/>
            </a:xfrm>
            <a:prstGeom prst="line">
              <a:avLst/>
            </a:prstGeom>
            <a:ln w="12700">
              <a:solidFill>
                <a:srgbClr val="0D2A6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96">
              <a:extLst>
                <a:ext uri="{FF2B5EF4-FFF2-40B4-BE49-F238E27FC236}">
                  <a16:creationId xmlns:a16="http://schemas.microsoft.com/office/drawing/2014/main" id="{2E0E9C3C-22FF-46A8-9E64-D15BA5EB7947}"/>
                </a:ext>
              </a:extLst>
            </p:cNvPr>
            <p:cNvCxnSpPr/>
            <p:nvPr/>
          </p:nvCxnSpPr>
          <p:spPr>
            <a:xfrm>
              <a:off x="8644273" y="2154363"/>
              <a:ext cx="757302" cy="0"/>
            </a:xfrm>
            <a:prstGeom prst="line">
              <a:avLst/>
            </a:prstGeom>
            <a:ln w="12700">
              <a:solidFill>
                <a:srgbClr val="0D2A68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6" name="Straight Connector 97">
            <a:extLst>
              <a:ext uri="{FF2B5EF4-FFF2-40B4-BE49-F238E27FC236}">
                <a16:creationId xmlns:a16="http://schemas.microsoft.com/office/drawing/2014/main" id="{A9D388F9-46FD-413E-B0EF-0F5088B78E97}"/>
              </a:ext>
            </a:extLst>
          </p:cNvPr>
          <p:cNvCxnSpPr>
            <a:cxnSpLocks/>
          </p:cNvCxnSpPr>
          <p:nvPr/>
        </p:nvCxnSpPr>
        <p:spPr>
          <a:xfrm flipV="1">
            <a:off x="4684111" y="1756044"/>
            <a:ext cx="29773" cy="617341"/>
          </a:xfrm>
          <a:prstGeom prst="line">
            <a:avLst/>
          </a:prstGeom>
          <a:ln w="12700">
            <a:solidFill>
              <a:srgbClr val="0D2A68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97">
            <a:extLst>
              <a:ext uri="{FF2B5EF4-FFF2-40B4-BE49-F238E27FC236}">
                <a16:creationId xmlns:a16="http://schemas.microsoft.com/office/drawing/2014/main" id="{E318AFA5-0B11-43AB-BB8E-FA23C7276C05}"/>
              </a:ext>
            </a:extLst>
          </p:cNvPr>
          <p:cNvCxnSpPr>
            <a:cxnSpLocks/>
          </p:cNvCxnSpPr>
          <p:nvPr/>
        </p:nvCxnSpPr>
        <p:spPr>
          <a:xfrm flipV="1">
            <a:off x="5581200" y="1756044"/>
            <a:ext cx="1530970" cy="963028"/>
          </a:xfrm>
          <a:prstGeom prst="line">
            <a:avLst/>
          </a:prstGeom>
          <a:ln w="12700">
            <a:solidFill>
              <a:srgbClr val="0D2A68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247EAE28-1E4D-49E6-8587-A06004466425}"/>
              </a:ext>
            </a:extLst>
          </p:cNvPr>
          <p:cNvSpPr txBox="1"/>
          <p:nvPr/>
        </p:nvSpPr>
        <p:spPr>
          <a:xfrm>
            <a:off x="8227325" y="6098478"/>
            <a:ext cx="2202259" cy="31113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Myriad Pro Black" panose="020B0803030403020204" pitchFamily="34" charset="0"/>
              </a:rPr>
              <a:t>УРОВНИ ПРАКТИК</a:t>
            </a:r>
            <a:endParaRPr lang="ru-RU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CF48380-F712-4E3D-8B0C-078529536172}"/>
              </a:ext>
            </a:extLst>
          </p:cNvPr>
          <p:cNvSpPr txBox="1"/>
          <p:nvPr/>
        </p:nvSpPr>
        <p:spPr>
          <a:xfrm>
            <a:off x="7816717" y="5392584"/>
            <a:ext cx="21229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yriad Pro Black" panose="020B0803030403020204" pitchFamily="34" charset="0"/>
              </a:rPr>
              <a:t>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6D10FDE-602A-4479-8375-A0453982BC4C}"/>
              </a:ext>
            </a:extLst>
          </p:cNvPr>
          <p:cNvSpPr txBox="1"/>
          <p:nvPr/>
        </p:nvSpPr>
        <p:spPr>
          <a:xfrm>
            <a:off x="8982679" y="5349588"/>
            <a:ext cx="21229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yriad Pro Black" panose="020B0803030403020204" pitchFamily="34" charset="0"/>
              </a:rPr>
              <a:t>2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DB3AA7B-1B64-4DD7-B549-AD8C85C7C739}"/>
              </a:ext>
            </a:extLst>
          </p:cNvPr>
          <p:cNvSpPr txBox="1"/>
          <p:nvPr/>
        </p:nvSpPr>
        <p:spPr>
          <a:xfrm>
            <a:off x="10102198" y="5313710"/>
            <a:ext cx="21229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yriad Pro Black" panose="020B0803030403020204" pitchFamily="34" charset="0"/>
              </a:rPr>
              <a:t>3</a:t>
            </a:r>
          </a:p>
        </p:txBody>
      </p:sp>
      <p:sp>
        <p:nvSpPr>
          <p:cNvPr id="92" name="Cube 92">
            <a:extLst>
              <a:ext uri="{FF2B5EF4-FFF2-40B4-BE49-F238E27FC236}">
                <a16:creationId xmlns:a16="http://schemas.microsoft.com/office/drawing/2014/main" id="{68872E09-9728-4816-9904-1BF1CBC44119}"/>
              </a:ext>
            </a:extLst>
          </p:cNvPr>
          <p:cNvSpPr/>
          <p:nvPr/>
        </p:nvSpPr>
        <p:spPr>
          <a:xfrm>
            <a:off x="6776429" y="1211832"/>
            <a:ext cx="240555" cy="258184"/>
          </a:xfrm>
          <a:prstGeom prst="cube">
            <a:avLst/>
          </a:prstGeom>
          <a:solidFill>
            <a:srgbClr val="BF872B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ontent Placeholder 2">
            <a:extLst>
              <a:ext uri="{FF2B5EF4-FFF2-40B4-BE49-F238E27FC236}">
                <a16:creationId xmlns:a16="http://schemas.microsoft.com/office/drawing/2014/main" id="{B597FA84-E7DD-42EC-B6AB-6F58AE55F07F}"/>
              </a:ext>
            </a:extLst>
          </p:cNvPr>
          <p:cNvSpPr txBox="1">
            <a:spLocks/>
          </p:cNvSpPr>
          <p:nvPr/>
        </p:nvSpPr>
        <p:spPr>
          <a:xfrm>
            <a:off x="7112170" y="2321134"/>
            <a:ext cx="2203701" cy="4739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Black" panose="020B0803030403020204" pitchFamily="34" charset="0"/>
              </a:rPr>
              <a:t>ПРОФЕССИОНАЛЬНОЕ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Black" panose="020B0803030403020204" pitchFamily="34" charset="0"/>
              </a:rPr>
              <a:t>ИЗМЕРЕНИЕ</a:t>
            </a:r>
            <a:endParaRPr lang="en-US" dirty="0"/>
          </a:p>
        </p:txBody>
      </p:sp>
      <p:sp>
        <p:nvSpPr>
          <p:cNvPr id="118" name="Cube 93">
            <a:extLst>
              <a:ext uri="{FF2B5EF4-FFF2-40B4-BE49-F238E27FC236}">
                <a16:creationId xmlns:a16="http://schemas.microsoft.com/office/drawing/2014/main" id="{92E0B802-CD68-4C4C-9443-5C0AA355E9EB}"/>
              </a:ext>
            </a:extLst>
          </p:cNvPr>
          <p:cNvSpPr/>
          <p:nvPr/>
        </p:nvSpPr>
        <p:spPr>
          <a:xfrm>
            <a:off x="6786721" y="3521137"/>
            <a:ext cx="249394" cy="269694"/>
          </a:xfrm>
          <a:prstGeom prst="cube">
            <a:avLst/>
          </a:prstGeom>
          <a:solidFill>
            <a:srgbClr val="47853F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ube 90">
            <a:extLst>
              <a:ext uri="{FF2B5EF4-FFF2-40B4-BE49-F238E27FC236}">
                <a16:creationId xmlns:a16="http://schemas.microsoft.com/office/drawing/2014/main" id="{D2A54B55-810B-4823-B4DA-90CEF392E8F6}"/>
              </a:ext>
            </a:extLst>
          </p:cNvPr>
          <p:cNvSpPr/>
          <p:nvPr/>
        </p:nvSpPr>
        <p:spPr>
          <a:xfrm>
            <a:off x="813348" y="5299123"/>
            <a:ext cx="231960" cy="231960"/>
          </a:xfrm>
          <a:prstGeom prst="cube">
            <a:avLst/>
          </a:prstGeom>
          <a:solidFill>
            <a:srgbClr val="0D95BC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ube 90">
            <a:extLst>
              <a:ext uri="{FF2B5EF4-FFF2-40B4-BE49-F238E27FC236}">
                <a16:creationId xmlns:a16="http://schemas.microsoft.com/office/drawing/2014/main" id="{4EE2E130-4279-48E2-9F70-F34C8C30CF35}"/>
              </a:ext>
            </a:extLst>
          </p:cNvPr>
          <p:cNvSpPr/>
          <p:nvPr/>
        </p:nvSpPr>
        <p:spPr>
          <a:xfrm>
            <a:off x="805391" y="4060542"/>
            <a:ext cx="231960" cy="231960"/>
          </a:xfrm>
          <a:prstGeom prst="cube">
            <a:avLst/>
          </a:prstGeom>
          <a:solidFill>
            <a:srgbClr val="4981E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Cube 90">
            <a:extLst>
              <a:ext uri="{FF2B5EF4-FFF2-40B4-BE49-F238E27FC236}">
                <a16:creationId xmlns:a16="http://schemas.microsoft.com/office/drawing/2014/main" id="{062BE302-70E1-4CE3-8889-EF8AA8CE7A7A}"/>
              </a:ext>
            </a:extLst>
          </p:cNvPr>
          <p:cNvSpPr/>
          <p:nvPr/>
        </p:nvSpPr>
        <p:spPr>
          <a:xfrm>
            <a:off x="6795438" y="2329913"/>
            <a:ext cx="231960" cy="231960"/>
          </a:xfrm>
          <a:prstGeom prst="cube">
            <a:avLst/>
          </a:prstGeom>
          <a:solidFill>
            <a:srgbClr val="1D6295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6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87560853-7157-4198-8633-6F23E78E9489}"/>
              </a:ext>
            </a:extLst>
          </p:cNvPr>
          <p:cNvSpPr/>
          <p:nvPr/>
        </p:nvSpPr>
        <p:spPr>
          <a:xfrm>
            <a:off x="2482220" y="920593"/>
            <a:ext cx="1691503" cy="4888466"/>
          </a:xfrm>
          <a:prstGeom prst="round2DiagRect">
            <a:avLst>
              <a:gd name="adj1" fmla="val 11111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85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0" dist="139700" dir="5400000" sx="93000" sy="93000" algn="t" rotWithShape="0">
              <a:schemeClr val="bg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2BB1B2-4A2B-4CE3-8AC4-80DBC516D5C0}"/>
              </a:ext>
            </a:extLst>
          </p:cNvPr>
          <p:cNvGrpSpPr/>
          <p:nvPr/>
        </p:nvGrpSpPr>
        <p:grpSpPr>
          <a:xfrm>
            <a:off x="8717905" y="3497461"/>
            <a:ext cx="746258" cy="746257"/>
            <a:chOff x="7752712" y="2104466"/>
            <a:chExt cx="995010" cy="99500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CAA79A3-86C7-4360-A925-D8E0FC37CFF8}"/>
                </a:ext>
              </a:extLst>
            </p:cNvPr>
            <p:cNvSpPr/>
            <p:nvPr/>
          </p:nvSpPr>
          <p:spPr>
            <a:xfrm>
              <a:off x="7752713" y="2104466"/>
              <a:ext cx="995009" cy="99500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25400" cap="rnd"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451EEB8B-1E65-4B6F-A2F8-154583FF85A3}"/>
                </a:ext>
              </a:extLst>
            </p:cNvPr>
            <p:cNvSpPr/>
            <p:nvPr/>
          </p:nvSpPr>
          <p:spPr>
            <a:xfrm>
              <a:off x="7752713" y="2104466"/>
              <a:ext cx="995009" cy="995009"/>
            </a:xfrm>
            <a:prstGeom prst="arc">
              <a:avLst>
                <a:gd name="adj1" fmla="val 16200000"/>
                <a:gd name="adj2" fmla="val 13045670"/>
              </a:avLst>
            </a:prstGeom>
            <a:ln w="254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EB2E3D-6585-4FC0-B167-49ABB685279A}"/>
                </a:ext>
              </a:extLst>
            </p:cNvPr>
            <p:cNvSpPr txBox="1"/>
            <p:nvPr/>
          </p:nvSpPr>
          <p:spPr>
            <a:xfrm>
              <a:off x="7752712" y="2371234"/>
              <a:ext cx="995010" cy="492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500" dirty="0">
                  <a:solidFill>
                    <a:schemeClr val="bg1"/>
                  </a:solidFill>
                  <a:latin typeface="+mj-lt"/>
                </a:rPr>
                <a:t>85%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4A7073-6C75-4E4D-95C3-F5E85645E706}"/>
              </a:ext>
            </a:extLst>
          </p:cNvPr>
          <p:cNvGrpSpPr/>
          <p:nvPr/>
        </p:nvGrpSpPr>
        <p:grpSpPr>
          <a:xfrm>
            <a:off x="8426315" y="4427815"/>
            <a:ext cx="1296825" cy="886975"/>
            <a:chOff x="9364351" y="4171969"/>
            <a:chExt cx="1729100" cy="118263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049F66-DE10-448C-A97F-57A72E9BAC87}"/>
                </a:ext>
              </a:extLst>
            </p:cNvPr>
            <p:cNvSpPr txBox="1"/>
            <p:nvPr/>
          </p:nvSpPr>
          <p:spPr>
            <a:xfrm>
              <a:off x="9364351" y="4530701"/>
              <a:ext cx="1729100" cy="823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" dirty="0">
                  <a:solidFill>
                    <a:schemeClr val="bg1"/>
                  </a:solidFill>
                </a:rPr>
                <a:t>Sed ut perspiciatis unde omnis iste natus error sit voluptatem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D88B9E-5CF1-4BBE-A274-ABB85D6BA1EC}"/>
                </a:ext>
              </a:extLst>
            </p:cNvPr>
            <p:cNvSpPr txBox="1"/>
            <p:nvPr/>
          </p:nvSpPr>
          <p:spPr>
            <a:xfrm>
              <a:off x="9364351" y="4171969"/>
              <a:ext cx="1729100" cy="418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Image content</a:t>
              </a:r>
            </a:p>
          </p:txBody>
        </p:sp>
      </p:grpSp>
      <p:sp>
        <p:nvSpPr>
          <p:cNvPr id="30" name="Rectangle: Diagonal Corners Rounded 21">
            <a:extLst>
              <a:ext uri="{FF2B5EF4-FFF2-40B4-BE49-F238E27FC236}">
                <a16:creationId xmlns:a16="http://schemas.microsoft.com/office/drawing/2014/main" id="{B52C73BE-B7A5-49FE-8256-4EB28FC2919C}"/>
              </a:ext>
            </a:extLst>
          </p:cNvPr>
          <p:cNvSpPr/>
          <p:nvPr/>
        </p:nvSpPr>
        <p:spPr>
          <a:xfrm>
            <a:off x="537257" y="1686825"/>
            <a:ext cx="1838280" cy="4637488"/>
          </a:xfrm>
          <a:prstGeom prst="round2DiagRect">
            <a:avLst>
              <a:gd name="adj1" fmla="val 11111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85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0" dist="139700" dir="5400000" sx="93000" sy="93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2" name="Rectangle: Diagonal Corners Rounded 21">
            <a:extLst>
              <a:ext uri="{FF2B5EF4-FFF2-40B4-BE49-F238E27FC236}">
                <a16:creationId xmlns:a16="http://schemas.microsoft.com/office/drawing/2014/main" id="{7F6424D5-1555-463F-8BA9-9B9F7C60BBA1}"/>
              </a:ext>
            </a:extLst>
          </p:cNvPr>
          <p:cNvSpPr/>
          <p:nvPr/>
        </p:nvSpPr>
        <p:spPr>
          <a:xfrm>
            <a:off x="6112081" y="1712244"/>
            <a:ext cx="1676161" cy="4648725"/>
          </a:xfrm>
          <a:prstGeom prst="round2DiagRect">
            <a:avLst>
              <a:gd name="adj1" fmla="val 11111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85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0" dist="139700" dir="5400000" sx="93000" sy="93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/>
          </a:p>
        </p:txBody>
      </p:sp>
      <p:sp>
        <p:nvSpPr>
          <p:cNvPr id="33" name="Rectangle: Diagonal Corners Rounded 21">
            <a:extLst>
              <a:ext uri="{FF2B5EF4-FFF2-40B4-BE49-F238E27FC236}">
                <a16:creationId xmlns:a16="http://schemas.microsoft.com/office/drawing/2014/main" id="{15413A2C-782E-41E6-B589-200FB4095F2A}"/>
              </a:ext>
            </a:extLst>
          </p:cNvPr>
          <p:cNvSpPr/>
          <p:nvPr/>
        </p:nvSpPr>
        <p:spPr>
          <a:xfrm>
            <a:off x="4270025" y="1712245"/>
            <a:ext cx="1723938" cy="4648724"/>
          </a:xfrm>
          <a:prstGeom prst="round2DiagRect">
            <a:avLst>
              <a:gd name="adj1" fmla="val 11111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85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0" dist="139700" dir="5400000" sx="93000" sy="93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5" name="Rectangle: Diagonal Corners Rounded 21">
            <a:extLst>
              <a:ext uri="{FF2B5EF4-FFF2-40B4-BE49-F238E27FC236}">
                <a16:creationId xmlns:a16="http://schemas.microsoft.com/office/drawing/2014/main" id="{96254C2C-AD74-403B-BEAA-7B4F9A80E5BE}"/>
              </a:ext>
            </a:extLst>
          </p:cNvPr>
          <p:cNvSpPr/>
          <p:nvPr/>
        </p:nvSpPr>
        <p:spPr>
          <a:xfrm>
            <a:off x="9737412" y="1697058"/>
            <a:ext cx="1917331" cy="4639287"/>
          </a:xfrm>
          <a:prstGeom prst="round2DiagRect">
            <a:avLst>
              <a:gd name="adj1" fmla="val 11111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85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762000" dist="139700" dir="5400000" sx="93000" sy="93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5574ED-EDFE-44D5-95D0-90FF52E8CF83}"/>
              </a:ext>
            </a:extLst>
          </p:cNvPr>
          <p:cNvSpPr txBox="1"/>
          <p:nvPr/>
        </p:nvSpPr>
        <p:spPr>
          <a:xfrm>
            <a:off x="2600163" y="996367"/>
            <a:ext cx="1468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Как управлять телом и энергиями?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BD2CD7-B313-4628-A7CC-07F692B612EC}"/>
              </a:ext>
            </a:extLst>
          </p:cNvPr>
          <p:cNvSpPr txBox="1"/>
          <p:nvPr/>
        </p:nvSpPr>
        <p:spPr>
          <a:xfrm>
            <a:off x="2491491" y="4623687"/>
            <a:ext cx="1615871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ЙОГА, ЦИГУН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ФЛОАТИНГ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КОРЕЙСКИЕ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ДОРОЖКИ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ЗДОРОВЬЯ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5ABBFC-3BCC-4705-B8D1-645241B47D28}"/>
              </a:ext>
            </a:extLst>
          </p:cNvPr>
          <p:cNvSpPr txBox="1"/>
          <p:nvPr/>
        </p:nvSpPr>
        <p:spPr>
          <a:xfrm>
            <a:off x="8058884" y="6082902"/>
            <a:ext cx="154234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Myriad Pro" panose="020B0503030403020204" pitchFamily="34" charset="0"/>
              </a:rPr>
              <a:t>ВЕЛНЕС-ТУРЫ</a:t>
            </a:r>
          </a:p>
        </p:txBody>
      </p: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544725F0-C080-4C49-B1DB-BE744F6A504A}"/>
              </a:ext>
            </a:extLst>
          </p:cNvPr>
          <p:cNvGrpSpPr/>
          <p:nvPr/>
        </p:nvGrpSpPr>
        <p:grpSpPr>
          <a:xfrm>
            <a:off x="7885860" y="908050"/>
            <a:ext cx="1755290" cy="5243948"/>
            <a:chOff x="7843130" y="1405803"/>
            <a:chExt cx="1691503" cy="5208131"/>
          </a:xfrm>
        </p:grpSpPr>
        <p:sp>
          <p:nvSpPr>
            <p:cNvPr id="31" name="Rectangle: Diagonal Corners Rounded 21">
              <a:extLst>
                <a:ext uri="{FF2B5EF4-FFF2-40B4-BE49-F238E27FC236}">
                  <a16:creationId xmlns:a16="http://schemas.microsoft.com/office/drawing/2014/main" id="{05058AF8-EF2F-4A3F-80DD-D4C4A8B5B28C}"/>
                </a:ext>
              </a:extLst>
            </p:cNvPr>
            <p:cNvSpPr/>
            <p:nvPr/>
          </p:nvSpPr>
          <p:spPr>
            <a:xfrm>
              <a:off x="7843130" y="1405803"/>
              <a:ext cx="1691503" cy="5080921"/>
            </a:xfrm>
            <a:prstGeom prst="round2DiagRect">
              <a:avLst>
                <a:gd name="adj1" fmla="val 11111"/>
                <a:gd name="adj2" fmla="val 0"/>
              </a:avLst>
            </a:prstGeom>
            <a:gradFill flip="none" rotWithShape="1">
              <a:gsLst>
                <a:gs pos="0">
                  <a:schemeClr val="accent1"/>
                </a:gs>
                <a:gs pos="85000">
                  <a:schemeClr val="accent4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762000" dist="139700" dir="5400000" sx="93000" sy="93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A224A5-70B5-4F44-A1E6-74B2AF7F1CDA}"/>
                </a:ext>
              </a:extLst>
            </p:cNvPr>
            <p:cNvSpPr txBox="1"/>
            <p:nvPr/>
          </p:nvSpPr>
          <p:spPr>
            <a:xfrm>
              <a:off x="7902919" y="1464261"/>
              <a:ext cx="1546167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Как освободиться от контекстов?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429F1DC-8772-48EA-9EC2-3EC253667C88}"/>
                </a:ext>
              </a:extLst>
            </p:cNvPr>
            <p:cNvSpPr txBox="1"/>
            <p:nvPr/>
          </p:nvSpPr>
          <p:spPr>
            <a:xfrm>
              <a:off x="7844654" y="4644164"/>
              <a:ext cx="1655306" cy="19697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ЦЕЛЕВЫЕ ТУРЫ</a:t>
              </a: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БАЙКАЛ</a:t>
              </a: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АЛТАЙ</a:t>
              </a: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ЯКУТИЯ</a:t>
              </a: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ШКОЛА</a:t>
              </a: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ВЫЖИВАНИЯ В ЭКСТРЕМАЛЬНЫХ</a:t>
              </a:r>
            </a:p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УСЛОВИЯХ</a:t>
              </a:r>
            </a:p>
            <a:p>
              <a:endParaRPr lang="ru-RU" sz="16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55F5E138-8278-4A35-AAA0-789664BAD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2387" y="2260669"/>
              <a:ext cx="1428634" cy="2268008"/>
            </a:xfrm>
            <a:prstGeom prst="round2Diag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A6087C4-4914-4386-9167-ABD472AFEB19}"/>
              </a:ext>
            </a:extLst>
          </p:cNvPr>
          <p:cNvSpPr txBox="1"/>
          <p:nvPr/>
        </p:nvSpPr>
        <p:spPr>
          <a:xfrm>
            <a:off x="2528253" y="5888751"/>
            <a:ext cx="15423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Myriad Pro" panose="020B0503030403020204" pitchFamily="34" charset="0"/>
              </a:rPr>
              <a:t>ВОСТОЧНЫЙ ЦЕНТР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F58EB57-4AEF-44FC-85BE-60F6ED804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54" y="2982493"/>
            <a:ext cx="1437357" cy="2026181"/>
          </a:xfrm>
          <a:prstGeom prst="round2Diag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2D9E7DE9-3DE9-4C7D-88F3-C0CD39B2DE12}"/>
              </a:ext>
            </a:extLst>
          </p:cNvPr>
          <p:cNvSpPr txBox="1"/>
          <p:nvPr/>
        </p:nvSpPr>
        <p:spPr>
          <a:xfrm>
            <a:off x="684112" y="957595"/>
            <a:ext cx="1691425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500" b="1" dirty="0">
                <a:solidFill>
                  <a:srgbClr val="002060"/>
                </a:solidFill>
                <a:latin typeface="Myriad Pro" panose="020B0503030403020204" pitchFamily="34" charset="0"/>
              </a:rPr>
              <a:t>МАСТЕР-КУХНЯ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Myriad Pro" panose="020B0503030403020204" pitchFamily="34" charset="0"/>
              </a:rPr>
              <a:t>ВЕРТИКАЛЬНЫЙ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Myriad Pro" panose="020B0503030403020204" pitchFamily="34" charset="0"/>
              </a:rPr>
              <a:t> САД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24F5E4A-79D5-4815-B612-8601DCFBB86C}"/>
              </a:ext>
            </a:extLst>
          </p:cNvPr>
          <p:cNvSpPr txBox="1"/>
          <p:nvPr/>
        </p:nvSpPr>
        <p:spPr>
          <a:xfrm>
            <a:off x="587810" y="5256224"/>
            <a:ext cx="171602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НУТРИЦИОЛОГИЯ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ВЕНДИНГОВАЯ ЕДА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ВЕРТИКАЛЬНЫЙ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САД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EBDECFD-7936-42E4-BD4B-20F52A085362}"/>
              </a:ext>
            </a:extLst>
          </p:cNvPr>
          <p:cNvSpPr txBox="1"/>
          <p:nvPr/>
        </p:nvSpPr>
        <p:spPr>
          <a:xfrm>
            <a:off x="573966" y="1813153"/>
            <a:ext cx="169250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Что есть, чтобы быть здоровым?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Как это приготовить?</a:t>
            </a:r>
          </a:p>
        </p:txBody>
      </p:sp>
      <p:sp>
        <p:nvSpPr>
          <p:cNvPr id="64" name="Title 3">
            <a:extLst>
              <a:ext uri="{FF2B5EF4-FFF2-40B4-BE49-F238E27FC236}">
                <a16:creationId xmlns:a16="http://schemas.microsoft.com/office/drawing/2014/main" id="{84BE44AF-2C16-4F99-9377-0FF8A9515250}"/>
              </a:ext>
            </a:extLst>
          </p:cNvPr>
          <p:cNvSpPr txBox="1">
            <a:spLocks/>
          </p:cNvSpPr>
          <p:nvPr/>
        </p:nvSpPr>
        <p:spPr>
          <a:xfrm>
            <a:off x="537257" y="271700"/>
            <a:ext cx="6185044" cy="4861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1F5F"/>
                </a:solidFill>
                <a:latin typeface="Myriad Pro Black" panose="020B0803030403020204" pitchFamily="34" charset="0"/>
              </a:rPr>
              <a:t>ФИЗИЧЕСКОЕ ИЗМЕРЕНИЕ</a:t>
            </a:r>
            <a:endParaRPr lang="en-US" sz="3600" dirty="0">
              <a:solidFill>
                <a:srgbClr val="001F5F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5AF031A-FACB-40D4-86F5-1917240B2BCA}"/>
              </a:ext>
            </a:extLst>
          </p:cNvPr>
          <p:cNvSpPr txBox="1"/>
          <p:nvPr/>
        </p:nvSpPr>
        <p:spPr>
          <a:xfrm>
            <a:off x="9643753" y="966910"/>
            <a:ext cx="212910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Myriad Pro" panose="020B0503030403020204" pitchFamily="34" charset="0"/>
              </a:rPr>
              <a:t>СТУДИЯ И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Myriad Pro" panose="020B0503030403020204" pitchFamily="34" charset="0"/>
              </a:rPr>
              <a:t>КОММУНИКАТИИВНОЕ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Myriad Pro" panose="020B0503030403020204" pitchFamily="34" charset="0"/>
              </a:rPr>
              <a:t> ПРОСТРАНСТВО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8F56B1-B572-4CE7-8ACF-D0CAC3D98DEE}"/>
              </a:ext>
            </a:extLst>
          </p:cNvPr>
          <p:cNvSpPr txBox="1"/>
          <p:nvPr/>
        </p:nvSpPr>
        <p:spPr>
          <a:xfrm>
            <a:off x="9936838" y="1847371"/>
            <a:ext cx="141351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Как быть активным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и здоровым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в любом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возрасте?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DBD36D7-BCA6-45B0-ADA3-57D58079766B}"/>
              </a:ext>
            </a:extLst>
          </p:cNvPr>
          <p:cNvSpPr txBox="1"/>
          <p:nvPr/>
        </p:nvSpPr>
        <p:spPr>
          <a:xfrm>
            <a:off x="9917176" y="5701337"/>
            <a:ext cx="161587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ANTI-AGING</a:t>
            </a:r>
            <a:endParaRPr lang="ru-RU" sz="14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FFDBAAD-FBF0-4E43-B09B-8F2B8EAE0425}"/>
              </a:ext>
            </a:extLst>
          </p:cNvPr>
          <p:cNvSpPr txBox="1"/>
          <p:nvPr/>
        </p:nvSpPr>
        <p:spPr>
          <a:xfrm>
            <a:off x="4752109" y="1196692"/>
            <a:ext cx="258713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Myriad Pro" panose="020B0503030403020204" pitchFamily="34" charset="0"/>
              </a:rPr>
              <a:t>ГИМНАСТИЧЕСКИЙ ЗАЛ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50DE22E-FBD1-4486-8F68-49477646FA80}"/>
              </a:ext>
            </a:extLst>
          </p:cNvPr>
          <p:cNvSpPr txBox="1"/>
          <p:nvPr/>
        </p:nvSpPr>
        <p:spPr>
          <a:xfrm>
            <a:off x="6263635" y="5431761"/>
            <a:ext cx="1535849" cy="892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ПЕРСОНАЛИЗИ-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РОВАННЫЙ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   ФИТНЕС	</a:t>
            </a:r>
          </a:p>
          <a:p>
            <a:endParaRPr lang="ru-RU" sz="16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70FB5EB-CD58-40E9-ADA7-20FDADDFAD2A}"/>
              </a:ext>
            </a:extLst>
          </p:cNvPr>
          <p:cNvSpPr txBox="1"/>
          <p:nvPr/>
        </p:nvSpPr>
        <p:spPr>
          <a:xfrm>
            <a:off x="6218209" y="2059311"/>
            <a:ext cx="154616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Что нужно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моему телу?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705C3C5-38FA-4D74-B3EA-27A92C641B34}"/>
              </a:ext>
            </a:extLst>
          </p:cNvPr>
          <p:cNvSpPr txBox="1"/>
          <p:nvPr/>
        </p:nvSpPr>
        <p:spPr>
          <a:xfrm>
            <a:off x="4373149" y="1813153"/>
            <a:ext cx="154616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Как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управлять состоянием с помощью дыхания?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30649C1-1F34-4B14-B9D0-5C516655D02E}"/>
              </a:ext>
            </a:extLst>
          </p:cNvPr>
          <p:cNvSpPr txBox="1"/>
          <p:nvPr/>
        </p:nvSpPr>
        <p:spPr>
          <a:xfrm>
            <a:off x="4289176" y="5431761"/>
            <a:ext cx="1535849" cy="892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ДЫХАТЕЛЬНЫЕ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ГИМНАСТИКИ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Myriad Pro" panose="020B0503030403020204" pitchFamily="34" charset="0"/>
              </a:rPr>
              <a:t>И ПРАКТИКИ</a:t>
            </a:r>
          </a:p>
          <a:p>
            <a:endParaRPr lang="ru-RU" sz="16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474E5ACD-B3BD-4406-88AF-967A1D281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347" y="3129189"/>
            <a:ext cx="1387047" cy="2079273"/>
          </a:xfrm>
          <a:prstGeom prst="round2Diag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4C40AD-78D1-4B43-863A-3C2725E770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388" y="2365353"/>
            <a:ext cx="1334410" cy="2167241"/>
          </a:xfrm>
          <a:prstGeom prst="round2Diag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754F18-C709-4B96-B827-F716FB8F4C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12" y="3270484"/>
            <a:ext cx="1538869" cy="2142054"/>
          </a:xfrm>
          <a:prstGeom prst="round2DiagRect">
            <a:avLst/>
          </a:prstGeom>
        </p:spPr>
      </p:pic>
      <p:pic>
        <p:nvPicPr>
          <p:cNvPr id="11" name="Рисунок 10" descr="Изображение выглядит как дерево, трава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9BB2272-8C80-BA4B-BFA0-86E9C29D8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05" y="3137120"/>
            <a:ext cx="1535849" cy="2119104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5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Объект 4">
            <a:extLst>
              <a:ext uri="{FF2B5EF4-FFF2-40B4-BE49-F238E27FC236}">
                <a16:creationId xmlns:a16="http://schemas.microsoft.com/office/drawing/2014/main" id="{8C82BE4C-F50E-4D2D-8D1B-7F0E7882E2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colorTemperature colorTemp="6776"/>
                    </a14:imgEffect>
                    <a14:imgEffect>
                      <a14:saturation sat="101000"/>
                    </a14:imgEffect>
                    <a14:imgEffect>
                      <a14:brightnessContrast bright="2000" contras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20" r="146" b="8019"/>
          <a:stretch/>
        </p:blipFill>
        <p:spPr>
          <a:xfrm>
            <a:off x="-4417" y="0"/>
            <a:ext cx="12191999" cy="6858000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A7122CFB-2B33-40CA-AD36-5541B24E2E46}"/>
              </a:ext>
            </a:extLst>
          </p:cNvPr>
          <p:cNvSpPr txBox="1"/>
          <p:nvPr/>
        </p:nvSpPr>
        <p:spPr>
          <a:xfrm>
            <a:off x="493653" y="3931114"/>
            <a:ext cx="2297424" cy="353943"/>
          </a:xfrm>
          <a:prstGeom prst="rect">
            <a:avLst/>
          </a:prstGeom>
          <a:solidFill>
            <a:srgbClr val="00094E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700" b="1" dirty="0">
                <a:solidFill>
                  <a:schemeClr val="bg2"/>
                </a:solidFill>
                <a:latin typeface="Myriad Pro" panose="020B0503030403020204" pitchFamily="34" charset="0"/>
              </a:rPr>
              <a:t>ИЗОБРЕТАТЕЛЬСТВО</a:t>
            </a:r>
            <a:endParaRPr lang="en-ID" sz="1700" b="1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pic>
        <p:nvPicPr>
          <p:cNvPr id="42" name="Picture Placeholder 23">
            <a:extLst>
              <a:ext uri="{FF2B5EF4-FFF2-40B4-BE49-F238E27FC236}">
                <a16:creationId xmlns:a16="http://schemas.microsoft.com/office/drawing/2014/main" id="{81722E1B-6D86-4504-A3A9-A32FB959D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0"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9400923" y="1014786"/>
            <a:ext cx="2543852" cy="2543853"/>
          </a:xfrm>
          <a:custGeom>
            <a:avLst/>
            <a:gdLst>
              <a:gd name="connsiteX0" fmla="*/ 1571302 w 3142604"/>
              <a:gd name="connsiteY0" fmla="*/ 0 h 3142605"/>
              <a:gd name="connsiteX1" fmla="*/ 3142604 w 3142604"/>
              <a:gd name="connsiteY1" fmla="*/ 1571303 h 3142605"/>
              <a:gd name="connsiteX2" fmla="*/ 1571302 w 3142604"/>
              <a:gd name="connsiteY2" fmla="*/ 3142605 h 3142605"/>
              <a:gd name="connsiteX3" fmla="*/ 0 w 3142604"/>
              <a:gd name="connsiteY3" fmla="*/ 1571303 h 314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2604" h="3142605">
                <a:moveTo>
                  <a:pt x="1571302" y="0"/>
                </a:moveTo>
                <a:lnTo>
                  <a:pt x="3142604" y="1571303"/>
                </a:lnTo>
                <a:lnTo>
                  <a:pt x="1571302" y="3142605"/>
                </a:lnTo>
                <a:lnTo>
                  <a:pt x="0" y="1571303"/>
                </a:lnTo>
                <a:close/>
              </a:path>
            </a:pathLst>
          </a:custGeom>
          <a:gradFill>
            <a:gsLst>
              <a:gs pos="59544">
                <a:srgbClr val="99DAF3"/>
              </a:gs>
              <a:gs pos="0">
                <a:schemeClr val="accent1">
                  <a:lumMod val="5000"/>
                  <a:lumOff val="95000"/>
                </a:schemeClr>
              </a:gs>
              <a:gs pos="33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0">
            <a:solidFill>
              <a:schemeClr val="bg1"/>
            </a:solidFill>
          </a:ln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A7C1E60B-9C16-4696-A1D7-DA25283A9BCF}"/>
              </a:ext>
            </a:extLst>
          </p:cNvPr>
          <p:cNvSpPr txBox="1"/>
          <p:nvPr/>
        </p:nvSpPr>
        <p:spPr>
          <a:xfrm>
            <a:off x="5128359" y="391359"/>
            <a:ext cx="1984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200" spc="-150" dirty="0">
                <a:solidFill>
                  <a:schemeClr val="accent1"/>
                </a:solidFill>
                <a:latin typeface="+mj-lt"/>
              </a:rPr>
              <a:t>The </a:t>
            </a:r>
            <a:r>
              <a:rPr lang="en-ID" sz="3200" spc="-150" dirty="0">
                <a:solidFill>
                  <a:schemeClr val="bg2"/>
                </a:solidFill>
                <a:latin typeface="+mj-lt"/>
              </a:rPr>
              <a:t>team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38C1A8-EEC0-4928-90C4-87946E7AE6D8}"/>
              </a:ext>
            </a:extLst>
          </p:cNvPr>
          <p:cNvGrpSpPr/>
          <p:nvPr/>
        </p:nvGrpSpPr>
        <p:grpSpPr>
          <a:xfrm>
            <a:off x="10791825" y="6420627"/>
            <a:ext cx="1160837" cy="213089"/>
            <a:chOff x="145092" y="6524625"/>
            <a:chExt cx="1342804" cy="246492"/>
          </a:xfrm>
        </p:grpSpPr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51B7EDEB-4170-4FE6-838B-82ECB3467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92" y="6524625"/>
              <a:ext cx="116216" cy="246492"/>
            </a:xfrm>
            <a:custGeom>
              <a:avLst/>
              <a:gdLst>
                <a:gd name="T0" fmla="*/ 63 w 95"/>
                <a:gd name="T1" fmla="*/ 60 h 202"/>
                <a:gd name="T2" fmla="*/ 63 w 95"/>
                <a:gd name="T3" fmla="*/ 44 h 202"/>
                <a:gd name="T4" fmla="*/ 72 w 95"/>
                <a:gd name="T5" fmla="*/ 34 h 202"/>
                <a:gd name="T6" fmla="*/ 94 w 95"/>
                <a:gd name="T7" fmla="*/ 34 h 202"/>
                <a:gd name="T8" fmla="*/ 94 w 95"/>
                <a:gd name="T9" fmla="*/ 0 h 202"/>
                <a:gd name="T10" fmla="*/ 63 w 95"/>
                <a:gd name="T11" fmla="*/ 0 h 202"/>
                <a:gd name="T12" fmla="*/ 21 w 95"/>
                <a:gd name="T13" fmla="*/ 42 h 202"/>
                <a:gd name="T14" fmla="*/ 21 w 95"/>
                <a:gd name="T15" fmla="*/ 60 h 202"/>
                <a:gd name="T16" fmla="*/ 0 w 95"/>
                <a:gd name="T17" fmla="*/ 60 h 202"/>
                <a:gd name="T18" fmla="*/ 0 w 95"/>
                <a:gd name="T19" fmla="*/ 85 h 202"/>
                <a:gd name="T20" fmla="*/ 0 w 95"/>
                <a:gd name="T21" fmla="*/ 101 h 202"/>
                <a:gd name="T22" fmla="*/ 21 w 95"/>
                <a:gd name="T23" fmla="*/ 101 h 202"/>
                <a:gd name="T24" fmla="*/ 21 w 95"/>
                <a:gd name="T25" fmla="*/ 202 h 202"/>
                <a:gd name="T26" fmla="*/ 61 w 95"/>
                <a:gd name="T27" fmla="*/ 202 h 202"/>
                <a:gd name="T28" fmla="*/ 61 w 95"/>
                <a:gd name="T29" fmla="*/ 101 h 202"/>
                <a:gd name="T30" fmla="*/ 91 w 95"/>
                <a:gd name="T31" fmla="*/ 101 h 202"/>
                <a:gd name="T32" fmla="*/ 92 w 95"/>
                <a:gd name="T33" fmla="*/ 85 h 202"/>
                <a:gd name="T34" fmla="*/ 95 w 95"/>
                <a:gd name="T35" fmla="*/ 60 h 202"/>
                <a:gd name="T36" fmla="*/ 63 w 95"/>
                <a:gd name="T37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5" h="202">
                  <a:moveTo>
                    <a:pt x="63" y="60"/>
                  </a:moveTo>
                  <a:cubicBezTo>
                    <a:pt x="63" y="44"/>
                    <a:pt x="63" y="44"/>
                    <a:pt x="63" y="44"/>
                  </a:cubicBezTo>
                  <a:cubicBezTo>
                    <a:pt x="63" y="36"/>
                    <a:pt x="68" y="34"/>
                    <a:pt x="72" y="34"/>
                  </a:cubicBezTo>
                  <a:cubicBezTo>
                    <a:pt x="75" y="34"/>
                    <a:pt x="94" y="34"/>
                    <a:pt x="94" y="34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21" y="25"/>
                    <a:pt x="21" y="42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21" y="101"/>
                    <a:pt x="21" y="101"/>
                    <a:pt x="21" y="101"/>
                  </a:cubicBezTo>
                  <a:cubicBezTo>
                    <a:pt x="21" y="147"/>
                    <a:pt x="21" y="202"/>
                    <a:pt x="21" y="202"/>
                  </a:cubicBezTo>
                  <a:cubicBezTo>
                    <a:pt x="61" y="202"/>
                    <a:pt x="61" y="202"/>
                    <a:pt x="61" y="202"/>
                  </a:cubicBezTo>
                  <a:cubicBezTo>
                    <a:pt x="61" y="202"/>
                    <a:pt x="61" y="146"/>
                    <a:pt x="61" y="101"/>
                  </a:cubicBezTo>
                  <a:cubicBezTo>
                    <a:pt x="91" y="101"/>
                    <a:pt x="91" y="101"/>
                    <a:pt x="91" y="101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5" y="60"/>
                    <a:pt x="95" y="60"/>
                    <a:pt x="95" y="60"/>
                  </a:cubicBezTo>
                  <a:lnTo>
                    <a:pt x="63" y="60"/>
                  </a:lnTo>
                  <a:close/>
                </a:path>
              </a:pathLst>
            </a:custGeom>
            <a:solidFill>
              <a:schemeClr val="bg2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4">
              <a:extLst>
                <a:ext uri="{FF2B5EF4-FFF2-40B4-BE49-F238E27FC236}">
                  <a16:creationId xmlns:a16="http://schemas.microsoft.com/office/drawing/2014/main" id="{69B8DFC7-7180-4776-9C21-1B5CCB5435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7173" y="6557428"/>
              <a:ext cx="247430" cy="180886"/>
            </a:xfrm>
            <a:custGeom>
              <a:avLst/>
              <a:gdLst>
                <a:gd name="T0" fmla="*/ 201 w 203"/>
                <a:gd name="T1" fmla="*/ 32 h 148"/>
                <a:gd name="T2" fmla="*/ 193 w 203"/>
                <a:gd name="T3" fmla="*/ 11 h 148"/>
                <a:gd name="T4" fmla="*/ 173 w 203"/>
                <a:gd name="T5" fmla="*/ 2 h 148"/>
                <a:gd name="T6" fmla="*/ 102 w 203"/>
                <a:gd name="T7" fmla="*/ 0 h 148"/>
                <a:gd name="T8" fmla="*/ 102 w 203"/>
                <a:gd name="T9" fmla="*/ 0 h 148"/>
                <a:gd name="T10" fmla="*/ 31 w 203"/>
                <a:gd name="T11" fmla="*/ 2 h 148"/>
                <a:gd name="T12" fmla="*/ 11 w 203"/>
                <a:gd name="T13" fmla="*/ 11 h 148"/>
                <a:gd name="T14" fmla="*/ 3 w 203"/>
                <a:gd name="T15" fmla="*/ 32 h 148"/>
                <a:gd name="T16" fmla="*/ 0 w 203"/>
                <a:gd name="T17" fmla="*/ 66 h 148"/>
                <a:gd name="T18" fmla="*/ 0 w 203"/>
                <a:gd name="T19" fmla="*/ 68 h 148"/>
                <a:gd name="T20" fmla="*/ 0 w 203"/>
                <a:gd name="T21" fmla="*/ 82 h 148"/>
                <a:gd name="T22" fmla="*/ 3 w 203"/>
                <a:gd name="T23" fmla="*/ 116 h 148"/>
                <a:gd name="T24" fmla="*/ 11 w 203"/>
                <a:gd name="T25" fmla="*/ 137 h 148"/>
                <a:gd name="T26" fmla="*/ 33 w 203"/>
                <a:gd name="T27" fmla="*/ 146 h 148"/>
                <a:gd name="T28" fmla="*/ 102 w 203"/>
                <a:gd name="T29" fmla="*/ 148 h 148"/>
                <a:gd name="T30" fmla="*/ 173 w 203"/>
                <a:gd name="T31" fmla="*/ 146 h 148"/>
                <a:gd name="T32" fmla="*/ 193 w 203"/>
                <a:gd name="T33" fmla="*/ 137 h 148"/>
                <a:gd name="T34" fmla="*/ 201 w 203"/>
                <a:gd name="T35" fmla="*/ 116 h 148"/>
                <a:gd name="T36" fmla="*/ 203 w 203"/>
                <a:gd name="T37" fmla="*/ 82 h 148"/>
                <a:gd name="T38" fmla="*/ 203 w 203"/>
                <a:gd name="T39" fmla="*/ 69 h 148"/>
                <a:gd name="T40" fmla="*/ 203 w 203"/>
                <a:gd name="T41" fmla="*/ 66 h 148"/>
                <a:gd name="T42" fmla="*/ 201 w 203"/>
                <a:gd name="T43" fmla="*/ 32 h 148"/>
                <a:gd name="T44" fmla="*/ 135 w 203"/>
                <a:gd name="T45" fmla="*/ 72 h 148"/>
                <a:gd name="T46" fmla="*/ 81 w 203"/>
                <a:gd name="T47" fmla="*/ 101 h 148"/>
                <a:gd name="T48" fmla="*/ 81 w 203"/>
                <a:gd name="T49" fmla="*/ 56 h 148"/>
                <a:gd name="T50" fmla="*/ 81 w 203"/>
                <a:gd name="T51" fmla="*/ 42 h 148"/>
                <a:gd name="T52" fmla="*/ 105 w 203"/>
                <a:gd name="T53" fmla="*/ 55 h 148"/>
                <a:gd name="T54" fmla="*/ 135 w 203"/>
                <a:gd name="T55" fmla="*/ 7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3" h="148">
                  <a:moveTo>
                    <a:pt x="201" y="32"/>
                  </a:moveTo>
                  <a:cubicBezTo>
                    <a:pt x="201" y="32"/>
                    <a:pt x="199" y="17"/>
                    <a:pt x="193" y="11"/>
                  </a:cubicBezTo>
                  <a:cubicBezTo>
                    <a:pt x="185" y="2"/>
                    <a:pt x="176" y="2"/>
                    <a:pt x="173" y="2"/>
                  </a:cubicBezTo>
                  <a:cubicBezTo>
                    <a:pt x="144" y="0"/>
                    <a:pt x="102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2" y="0"/>
                    <a:pt x="59" y="0"/>
                    <a:pt x="31" y="2"/>
                  </a:cubicBezTo>
                  <a:cubicBezTo>
                    <a:pt x="27" y="2"/>
                    <a:pt x="18" y="2"/>
                    <a:pt x="11" y="11"/>
                  </a:cubicBezTo>
                  <a:cubicBezTo>
                    <a:pt x="5" y="17"/>
                    <a:pt x="3" y="32"/>
                    <a:pt x="3" y="32"/>
                  </a:cubicBezTo>
                  <a:cubicBezTo>
                    <a:pt x="3" y="32"/>
                    <a:pt x="0" y="49"/>
                    <a:pt x="0" y="66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9"/>
                    <a:pt x="3" y="116"/>
                    <a:pt x="3" y="116"/>
                  </a:cubicBezTo>
                  <a:cubicBezTo>
                    <a:pt x="3" y="116"/>
                    <a:pt x="5" y="130"/>
                    <a:pt x="11" y="137"/>
                  </a:cubicBezTo>
                  <a:cubicBezTo>
                    <a:pt x="18" y="145"/>
                    <a:pt x="28" y="145"/>
                    <a:pt x="33" y="146"/>
                  </a:cubicBezTo>
                  <a:cubicBezTo>
                    <a:pt x="49" y="147"/>
                    <a:pt x="102" y="148"/>
                    <a:pt x="102" y="148"/>
                  </a:cubicBezTo>
                  <a:cubicBezTo>
                    <a:pt x="102" y="148"/>
                    <a:pt x="144" y="148"/>
                    <a:pt x="173" y="146"/>
                  </a:cubicBezTo>
                  <a:cubicBezTo>
                    <a:pt x="176" y="145"/>
                    <a:pt x="185" y="145"/>
                    <a:pt x="193" y="137"/>
                  </a:cubicBezTo>
                  <a:cubicBezTo>
                    <a:pt x="199" y="130"/>
                    <a:pt x="201" y="116"/>
                    <a:pt x="201" y="116"/>
                  </a:cubicBezTo>
                  <a:cubicBezTo>
                    <a:pt x="201" y="116"/>
                    <a:pt x="203" y="99"/>
                    <a:pt x="203" y="82"/>
                  </a:cubicBezTo>
                  <a:cubicBezTo>
                    <a:pt x="203" y="69"/>
                    <a:pt x="203" y="69"/>
                    <a:pt x="203" y="69"/>
                  </a:cubicBezTo>
                  <a:cubicBezTo>
                    <a:pt x="203" y="66"/>
                    <a:pt x="203" y="66"/>
                    <a:pt x="203" y="66"/>
                  </a:cubicBezTo>
                  <a:cubicBezTo>
                    <a:pt x="203" y="49"/>
                    <a:pt x="201" y="32"/>
                    <a:pt x="201" y="32"/>
                  </a:cubicBezTo>
                  <a:close/>
                  <a:moveTo>
                    <a:pt x="135" y="72"/>
                  </a:moveTo>
                  <a:cubicBezTo>
                    <a:pt x="81" y="101"/>
                    <a:pt x="81" y="101"/>
                    <a:pt x="81" y="101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81" y="42"/>
                    <a:pt x="81" y="42"/>
                    <a:pt x="81" y="42"/>
                  </a:cubicBezTo>
                  <a:cubicBezTo>
                    <a:pt x="105" y="55"/>
                    <a:pt x="105" y="55"/>
                    <a:pt x="105" y="55"/>
                  </a:cubicBezTo>
                  <a:lnTo>
                    <a:pt x="135" y="72"/>
                  </a:lnTo>
                  <a:close/>
                </a:path>
              </a:pathLst>
            </a:custGeom>
            <a:solidFill>
              <a:schemeClr val="bg2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1">
              <a:extLst>
                <a:ext uri="{FF2B5EF4-FFF2-40B4-BE49-F238E27FC236}">
                  <a16:creationId xmlns:a16="http://schemas.microsoft.com/office/drawing/2014/main" id="{0130AE85-9F60-4B66-9CFF-6DF036C5C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0468" y="6548525"/>
              <a:ext cx="247428" cy="198692"/>
            </a:xfrm>
            <a:custGeom>
              <a:avLst/>
              <a:gdLst>
                <a:gd name="T0" fmla="*/ 203 w 203"/>
                <a:gd name="T1" fmla="*/ 19 h 162"/>
                <a:gd name="T2" fmla="*/ 179 w 203"/>
                <a:gd name="T3" fmla="*/ 26 h 162"/>
                <a:gd name="T4" fmla="*/ 197 w 203"/>
                <a:gd name="T5" fmla="*/ 3 h 162"/>
                <a:gd name="T6" fmla="*/ 171 w 203"/>
                <a:gd name="T7" fmla="*/ 13 h 162"/>
                <a:gd name="T8" fmla="*/ 140 w 203"/>
                <a:gd name="T9" fmla="*/ 0 h 162"/>
                <a:gd name="T10" fmla="*/ 99 w 203"/>
                <a:gd name="T11" fmla="*/ 41 h 162"/>
                <a:gd name="T12" fmla="*/ 100 w 203"/>
                <a:gd name="T13" fmla="*/ 50 h 162"/>
                <a:gd name="T14" fmla="*/ 14 w 203"/>
                <a:gd name="T15" fmla="*/ 7 h 162"/>
                <a:gd name="T16" fmla="*/ 9 w 203"/>
                <a:gd name="T17" fmla="*/ 28 h 162"/>
                <a:gd name="T18" fmla="*/ 27 w 203"/>
                <a:gd name="T19" fmla="*/ 62 h 162"/>
                <a:gd name="T20" fmla="*/ 8 w 203"/>
                <a:gd name="T21" fmla="*/ 57 h 162"/>
                <a:gd name="T22" fmla="*/ 8 w 203"/>
                <a:gd name="T23" fmla="*/ 57 h 162"/>
                <a:gd name="T24" fmla="*/ 11 w 203"/>
                <a:gd name="T25" fmla="*/ 72 h 162"/>
                <a:gd name="T26" fmla="*/ 42 w 203"/>
                <a:gd name="T27" fmla="*/ 97 h 162"/>
                <a:gd name="T28" fmla="*/ 31 w 203"/>
                <a:gd name="T29" fmla="*/ 99 h 162"/>
                <a:gd name="T30" fmla="*/ 23 w 203"/>
                <a:gd name="T31" fmla="*/ 98 h 162"/>
                <a:gd name="T32" fmla="*/ 62 w 203"/>
                <a:gd name="T33" fmla="*/ 126 h 162"/>
                <a:gd name="T34" fmla="*/ 10 w 203"/>
                <a:gd name="T35" fmla="*/ 144 h 162"/>
                <a:gd name="T36" fmla="*/ 0 w 203"/>
                <a:gd name="T37" fmla="*/ 143 h 162"/>
                <a:gd name="T38" fmla="*/ 64 w 203"/>
                <a:gd name="T39" fmla="*/ 162 h 162"/>
                <a:gd name="T40" fmla="*/ 179 w 203"/>
                <a:gd name="T41" fmla="*/ 70 h 162"/>
                <a:gd name="T42" fmla="*/ 182 w 203"/>
                <a:gd name="T43" fmla="*/ 46 h 162"/>
                <a:gd name="T44" fmla="*/ 182 w 203"/>
                <a:gd name="T45" fmla="*/ 40 h 162"/>
                <a:gd name="T46" fmla="*/ 203 w 203"/>
                <a:gd name="T47" fmla="*/ 1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3" h="162">
                  <a:moveTo>
                    <a:pt x="203" y="19"/>
                  </a:moveTo>
                  <a:cubicBezTo>
                    <a:pt x="195" y="22"/>
                    <a:pt x="187" y="24"/>
                    <a:pt x="179" y="26"/>
                  </a:cubicBezTo>
                  <a:cubicBezTo>
                    <a:pt x="187" y="20"/>
                    <a:pt x="194" y="13"/>
                    <a:pt x="197" y="3"/>
                  </a:cubicBezTo>
                  <a:cubicBezTo>
                    <a:pt x="189" y="8"/>
                    <a:pt x="180" y="11"/>
                    <a:pt x="171" y="13"/>
                  </a:cubicBezTo>
                  <a:cubicBezTo>
                    <a:pt x="163" y="5"/>
                    <a:pt x="152" y="0"/>
                    <a:pt x="140" y="0"/>
                  </a:cubicBezTo>
                  <a:cubicBezTo>
                    <a:pt x="117" y="0"/>
                    <a:pt x="99" y="18"/>
                    <a:pt x="99" y="41"/>
                  </a:cubicBezTo>
                  <a:cubicBezTo>
                    <a:pt x="99" y="44"/>
                    <a:pt x="99" y="47"/>
                    <a:pt x="100" y="50"/>
                  </a:cubicBezTo>
                  <a:cubicBezTo>
                    <a:pt x="65" y="48"/>
                    <a:pt x="35" y="32"/>
                    <a:pt x="14" y="7"/>
                  </a:cubicBezTo>
                  <a:cubicBezTo>
                    <a:pt x="11" y="14"/>
                    <a:pt x="9" y="20"/>
                    <a:pt x="9" y="28"/>
                  </a:cubicBezTo>
                  <a:cubicBezTo>
                    <a:pt x="9" y="42"/>
                    <a:pt x="16" y="55"/>
                    <a:pt x="27" y="62"/>
                  </a:cubicBezTo>
                  <a:cubicBezTo>
                    <a:pt x="20" y="62"/>
                    <a:pt x="14" y="60"/>
                    <a:pt x="8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63"/>
                    <a:pt x="9" y="67"/>
                    <a:pt x="11" y="72"/>
                  </a:cubicBezTo>
                  <a:cubicBezTo>
                    <a:pt x="16" y="85"/>
                    <a:pt x="28" y="95"/>
                    <a:pt x="42" y="97"/>
                  </a:cubicBezTo>
                  <a:cubicBezTo>
                    <a:pt x="38" y="98"/>
                    <a:pt x="35" y="99"/>
                    <a:pt x="31" y="99"/>
                  </a:cubicBezTo>
                  <a:cubicBezTo>
                    <a:pt x="28" y="99"/>
                    <a:pt x="25" y="98"/>
                    <a:pt x="23" y="98"/>
                  </a:cubicBezTo>
                  <a:cubicBezTo>
                    <a:pt x="28" y="114"/>
                    <a:pt x="44" y="126"/>
                    <a:pt x="62" y="126"/>
                  </a:cubicBezTo>
                  <a:cubicBezTo>
                    <a:pt x="47" y="137"/>
                    <a:pt x="30" y="144"/>
                    <a:pt x="10" y="144"/>
                  </a:cubicBezTo>
                  <a:cubicBezTo>
                    <a:pt x="7" y="144"/>
                    <a:pt x="4" y="144"/>
                    <a:pt x="0" y="143"/>
                  </a:cubicBezTo>
                  <a:cubicBezTo>
                    <a:pt x="19" y="155"/>
                    <a:pt x="41" y="162"/>
                    <a:pt x="64" y="162"/>
                  </a:cubicBezTo>
                  <a:cubicBezTo>
                    <a:pt x="129" y="162"/>
                    <a:pt x="169" y="117"/>
                    <a:pt x="179" y="70"/>
                  </a:cubicBezTo>
                  <a:cubicBezTo>
                    <a:pt x="181" y="62"/>
                    <a:pt x="182" y="54"/>
                    <a:pt x="182" y="46"/>
                  </a:cubicBezTo>
                  <a:cubicBezTo>
                    <a:pt x="182" y="44"/>
                    <a:pt x="182" y="42"/>
                    <a:pt x="182" y="40"/>
                  </a:cubicBezTo>
                  <a:cubicBezTo>
                    <a:pt x="190" y="34"/>
                    <a:pt x="197" y="27"/>
                    <a:pt x="203" y="19"/>
                  </a:cubicBezTo>
                  <a:close/>
                </a:path>
              </a:pathLst>
            </a:custGeom>
            <a:solidFill>
              <a:schemeClr val="bg2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F1860961-21A2-4428-8254-35B4DF14C4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0"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7400864" y="1981066"/>
            <a:ext cx="2528373" cy="2528374"/>
          </a:xfrm>
          <a:pattFill prst="wdUpDiag">
            <a:fgClr>
              <a:schemeClr val="accent1"/>
            </a:fgClr>
            <a:bgClr>
              <a:schemeClr val="bg1"/>
            </a:bgClr>
          </a:pattFill>
          <a:ln w="63500">
            <a:solidFill>
              <a:schemeClr val="bg1"/>
            </a:solidFill>
          </a:ln>
        </p:spPr>
      </p:pic>
      <p:pic>
        <p:nvPicPr>
          <p:cNvPr id="54" name="Picture Placeholder 23">
            <a:extLst>
              <a:ext uri="{FF2B5EF4-FFF2-40B4-BE49-F238E27FC236}">
                <a16:creationId xmlns:a16="http://schemas.microsoft.com/office/drawing/2014/main" id="{89EDF7AE-2B0E-425D-8D0D-7E474572CF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0"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399861" y="969300"/>
            <a:ext cx="2608412" cy="2608413"/>
          </a:xfrm>
          <a:custGeom>
            <a:avLst/>
            <a:gdLst>
              <a:gd name="connsiteX0" fmla="*/ 1571302 w 3142604"/>
              <a:gd name="connsiteY0" fmla="*/ 0 h 3142605"/>
              <a:gd name="connsiteX1" fmla="*/ 3142604 w 3142604"/>
              <a:gd name="connsiteY1" fmla="*/ 1571303 h 3142605"/>
              <a:gd name="connsiteX2" fmla="*/ 1571302 w 3142604"/>
              <a:gd name="connsiteY2" fmla="*/ 3142605 h 3142605"/>
              <a:gd name="connsiteX3" fmla="*/ 0 w 3142604"/>
              <a:gd name="connsiteY3" fmla="*/ 1571303 h 314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2604" h="3142605">
                <a:moveTo>
                  <a:pt x="1571302" y="0"/>
                </a:moveTo>
                <a:lnTo>
                  <a:pt x="3142604" y="1571303"/>
                </a:lnTo>
                <a:lnTo>
                  <a:pt x="1571302" y="3142605"/>
                </a:lnTo>
                <a:lnTo>
                  <a:pt x="0" y="1571303"/>
                </a:ln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  <a:ln w="63500">
            <a:solidFill>
              <a:schemeClr val="bg1"/>
            </a:solidFill>
          </a:ln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80D61945-8264-4BC1-9627-80BE084819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0"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2416695" y="1950956"/>
            <a:ext cx="2608412" cy="2608413"/>
          </a:xfrm>
          <a:pattFill prst="wdUpDiag">
            <a:fgClr>
              <a:schemeClr val="accent1"/>
            </a:fgClr>
            <a:bgClr>
              <a:schemeClr val="bg1"/>
            </a:bgClr>
          </a:pattFill>
          <a:ln w="63500">
            <a:solidFill>
              <a:schemeClr val="bg1"/>
            </a:solidFill>
          </a:ln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31DA6945-F312-4550-9594-5095DCD38C9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0"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4656345" y="1027570"/>
            <a:ext cx="3048583" cy="3048583"/>
          </a:xfrm>
          <a:pattFill prst="wdUpDiag">
            <a:fgClr>
              <a:schemeClr val="accent1"/>
            </a:fgClr>
            <a:bgClr>
              <a:schemeClr val="bg1"/>
            </a:bgClr>
          </a:pattFill>
          <a:ln w="63500">
            <a:solidFill>
              <a:schemeClr val="bg1"/>
            </a:solidFill>
          </a:ln>
        </p:spPr>
      </p:pic>
      <p:sp>
        <p:nvSpPr>
          <p:cNvPr id="55" name="Title 3">
            <a:extLst>
              <a:ext uri="{FF2B5EF4-FFF2-40B4-BE49-F238E27FC236}">
                <a16:creationId xmlns:a16="http://schemas.microsoft.com/office/drawing/2014/main" id="{1449974B-D1F4-43C3-AF85-BB6D9BCB4E89}"/>
              </a:ext>
            </a:extLst>
          </p:cNvPr>
          <p:cNvSpPr txBox="1">
            <a:spLocks/>
          </p:cNvSpPr>
          <p:nvPr/>
        </p:nvSpPr>
        <p:spPr>
          <a:xfrm>
            <a:off x="399861" y="287703"/>
            <a:ext cx="8391506" cy="617612"/>
          </a:xfrm>
          <a:prstGeom prst="rect">
            <a:avLst/>
          </a:prstGeom>
          <a:solidFill>
            <a:srgbClr val="0D2A68">
              <a:alpha val="6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panose="020B0803030403020204" pitchFamily="34" charset="0"/>
              </a:rPr>
              <a:t>ИНТЕЛЛЕКТУАЛЬНОЕ ИЗМЕРЕНИЕ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7A55AB-7603-44D6-BD20-0B8685013AD5}"/>
              </a:ext>
            </a:extLst>
          </p:cNvPr>
          <p:cNvSpPr txBox="1"/>
          <p:nvPr/>
        </p:nvSpPr>
        <p:spPr>
          <a:xfrm>
            <a:off x="4780174" y="1828222"/>
            <a:ext cx="2778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D2A68"/>
                </a:solidFill>
                <a:latin typeface="Myriad Pro" panose="020B0503030403020204" pitchFamily="34" charset="0"/>
              </a:rPr>
              <a:t>Как </a:t>
            </a:r>
          </a:p>
          <a:p>
            <a:pPr algn="ctr"/>
            <a:r>
              <a:rPr lang="ru-RU" b="1" dirty="0">
                <a:solidFill>
                  <a:srgbClr val="0D2A68"/>
                </a:solidFill>
                <a:latin typeface="Myriad Pro" panose="020B0503030403020204" pitchFamily="34" charset="0"/>
              </a:rPr>
              <a:t> быстро находить эффективные   решения?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236A086-4DC9-41D7-B7A6-1B7918F4E1F7}"/>
              </a:ext>
            </a:extLst>
          </p:cNvPr>
          <p:cNvSpPr txBox="1"/>
          <p:nvPr/>
        </p:nvSpPr>
        <p:spPr>
          <a:xfrm>
            <a:off x="661707" y="1605639"/>
            <a:ext cx="202471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D2A68"/>
                </a:solidFill>
                <a:latin typeface="Myriad Pro" panose="020B0503030403020204" pitchFamily="34" charset="0"/>
              </a:rPr>
              <a:t>Как</a:t>
            </a:r>
          </a:p>
          <a:p>
            <a:pPr algn="ctr"/>
            <a:r>
              <a:rPr lang="ru-RU" b="1" dirty="0">
                <a:solidFill>
                  <a:srgbClr val="0D2A68"/>
                </a:solidFill>
                <a:latin typeface="Myriad Pro" panose="020B0503030403020204" pitchFamily="34" charset="0"/>
              </a:rPr>
              <a:t> решать </a:t>
            </a:r>
          </a:p>
          <a:p>
            <a:pPr algn="ctr"/>
            <a:r>
              <a:rPr lang="ru-RU" b="1" dirty="0">
                <a:solidFill>
                  <a:srgbClr val="0D2A68"/>
                </a:solidFill>
                <a:latin typeface="Myriad Pro" panose="020B0503030403020204" pitchFamily="34" charset="0"/>
              </a:rPr>
              <a:t>нестандартные</a:t>
            </a:r>
          </a:p>
          <a:p>
            <a:pPr algn="ctr"/>
            <a:r>
              <a:rPr lang="ru-RU" b="1" dirty="0">
                <a:solidFill>
                  <a:srgbClr val="0D2A68"/>
                </a:solidFill>
                <a:latin typeface="Myriad Pro" panose="020B0503030403020204" pitchFamily="34" charset="0"/>
              </a:rPr>
              <a:t> задачи?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FC0C88-ACA8-43B6-B136-EB4FA4F6BE6D}"/>
              </a:ext>
            </a:extLst>
          </p:cNvPr>
          <p:cNvSpPr txBox="1"/>
          <p:nvPr/>
        </p:nvSpPr>
        <p:spPr>
          <a:xfrm>
            <a:off x="10019797" y="1860703"/>
            <a:ext cx="1332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D2A68"/>
                </a:solidFill>
                <a:latin typeface="Myriad Pro" panose="020B0503030403020204" pitchFamily="34" charset="0"/>
              </a:rPr>
              <a:t>Как</a:t>
            </a:r>
          </a:p>
          <a:p>
            <a:pPr algn="ctr"/>
            <a:r>
              <a:rPr lang="ru-RU" b="1" dirty="0">
                <a:solidFill>
                  <a:srgbClr val="0D2A68"/>
                </a:solidFill>
                <a:latin typeface="Myriad Pro" panose="020B0503030403020204" pitchFamily="34" charset="0"/>
              </a:rPr>
              <a:t> улучшить </a:t>
            </a:r>
          </a:p>
          <a:p>
            <a:pPr algn="ctr"/>
            <a:r>
              <a:rPr lang="ru-RU" b="1" dirty="0">
                <a:solidFill>
                  <a:srgbClr val="0D2A68"/>
                </a:solidFill>
                <a:latin typeface="Myriad Pro" panose="020B0503030403020204" pitchFamily="34" charset="0"/>
              </a:rPr>
              <a:t>память?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4253E2-406C-419B-A184-0AB88A600547}"/>
              </a:ext>
            </a:extLst>
          </p:cNvPr>
          <p:cNvSpPr txBox="1"/>
          <p:nvPr/>
        </p:nvSpPr>
        <p:spPr>
          <a:xfrm>
            <a:off x="2841109" y="2329100"/>
            <a:ext cx="175958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D2A68"/>
                </a:solidFill>
                <a:latin typeface="Myriad Pro" panose="020B0503030403020204" pitchFamily="34" charset="0"/>
              </a:rPr>
              <a:t>Как </a:t>
            </a:r>
          </a:p>
          <a:p>
            <a:pPr algn="ctr"/>
            <a:r>
              <a:rPr lang="ru-RU" b="1" dirty="0">
                <a:solidFill>
                  <a:srgbClr val="0D2A68"/>
                </a:solidFill>
                <a:latin typeface="Myriad Pro" panose="020B0503030403020204" pitchFamily="34" charset="0"/>
              </a:rPr>
              <a:t>оригинально,</a:t>
            </a:r>
          </a:p>
          <a:p>
            <a:pPr algn="ctr"/>
            <a:r>
              <a:rPr lang="ru-RU" b="1" dirty="0">
                <a:solidFill>
                  <a:srgbClr val="0D2A68"/>
                </a:solidFill>
                <a:latin typeface="Myriad Pro" panose="020B0503030403020204" pitchFamily="34" charset="0"/>
              </a:rPr>
              <a:t>увлекательно,</a:t>
            </a:r>
          </a:p>
          <a:p>
            <a:pPr algn="ctr"/>
            <a:r>
              <a:rPr lang="ru-RU" b="1" dirty="0">
                <a:solidFill>
                  <a:srgbClr val="0D2A68"/>
                </a:solidFill>
                <a:latin typeface="Myriad Pro" panose="020B0503030403020204" pitchFamily="34" charset="0"/>
              </a:rPr>
              <a:t>остроумно</a:t>
            </a:r>
          </a:p>
          <a:p>
            <a:pPr algn="ctr"/>
            <a:r>
              <a:rPr lang="ru-RU" b="1" dirty="0">
                <a:solidFill>
                  <a:srgbClr val="0D2A68"/>
                </a:solidFill>
                <a:latin typeface="Myriad Pro" panose="020B0503030403020204" pitchFamily="34" charset="0"/>
              </a:rPr>
              <a:t> излагать свои</a:t>
            </a:r>
          </a:p>
          <a:p>
            <a:pPr algn="ctr"/>
            <a:r>
              <a:rPr lang="ru-RU" b="1" dirty="0">
                <a:solidFill>
                  <a:srgbClr val="0D2A68"/>
                </a:solidFill>
                <a:latin typeface="Myriad Pro" panose="020B0503030403020204" pitchFamily="34" charset="0"/>
              </a:rPr>
              <a:t> мысли?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0CE4BF-6142-45D9-89DA-370BD88C1C5C}"/>
              </a:ext>
            </a:extLst>
          </p:cNvPr>
          <p:cNvSpPr txBox="1"/>
          <p:nvPr/>
        </p:nvSpPr>
        <p:spPr>
          <a:xfrm>
            <a:off x="7725340" y="2696544"/>
            <a:ext cx="1925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D2A68"/>
                </a:solidFill>
                <a:latin typeface="Myriad Pro" panose="020B0503030403020204" pitchFamily="34" charset="0"/>
              </a:rPr>
              <a:t>Как</a:t>
            </a:r>
          </a:p>
          <a:p>
            <a:pPr algn="ctr"/>
            <a:r>
              <a:rPr lang="ru-RU" b="1" dirty="0">
                <a:solidFill>
                  <a:srgbClr val="0D2A68"/>
                </a:solidFill>
                <a:latin typeface="Myriad Pro" panose="020B0503030403020204" pitchFamily="34" charset="0"/>
              </a:rPr>
              <a:t> быстро читать?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E9723E7-A12F-4020-8F3A-BE76459659BB}"/>
              </a:ext>
            </a:extLst>
          </p:cNvPr>
          <p:cNvSpPr txBox="1"/>
          <p:nvPr/>
        </p:nvSpPr>
        <p:spPr>
          <a:xfrm>
            <a:off x="5111510" y="4348228"/>
            <a:ext cx="2109873" cy="353943"/>
          </a:xfrm>
          <a:prstGeom prst="rect">
            <a:avLst/>
          </a:prstGeom>
          <a:solidFill>
            <a:srgbClr val="00094E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700" b="1" dirty="0">
                <a:solidFill>
                  <a:schemeClr val="bg2"/>
                </a:solidFill>
                <a:latin typeface="Myriad Pro" panose="020B0503030403020204" pitchFamily="34" charset="0"/>
              </a:rPr>
              <a:t>КОГНИТИВИСТИКА</a:t>
            </a:r>
            <a:endParaRPr lang="en-ID" sz="1700" b="1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F1FD75C-781F-4CDF-8254-DED02B618D30}"/>
              </a:ext>
            </a:extLst>
          </p:cNvPr>
          <p:cNvSpPr txBox="1"/>
          <p:nvPr/>
        </p:nvSpPr>
        <p:spPr>
          <a:xfrm>
            <a:off x="2681375" y="4790475"/>
            <a:ext cx="1867819" cy="353943"/>
          </a:xfrm>
          <a:prstGeom prst="rect">
            <a:avLst/>
          </a:prstGeom>
          <a:solidFill>
            <a:srgbClr val="00094E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700" b="1" dirty="0">
                <a:solidFill>
                  <a:schemeClr val="bg2"/>
                </a:solidFill>
                <a:latin typeface="Myriad Pro" panose="020B0503030403020204" pitchFamily="34" charset="0"/>
              </a:rPr>
              <a:t>СТОРИ-ТЕЛЛИНГ</a:t>
            </a:r>
            <a:endParaRPr lang="en-ID" sz="1700" b="1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BEE2C70-92C5-4C93-B8E7-128484C146B4}"/>
              </a:ext>
            </a:extLst>
          </p:cNvPr>
          <p:cNvSpPr txBox="1"/>
          <p:nvPr/>
        </p:nvSpPr>
        <p:spPr>
          <a:xfrm>
            <a:off x="9666588" y="4084164"/>
            <a:ext cx="1923925" cy="353943"/>
          </a:xfrm>
          <a:prstGeom prst="rect">
            <a:avLst/>
          </a:prstGeom>
          <a:solidFill>
            <a:srgbClr val="00094E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700" b="1" dirty="0">
                <a:solidFill>
                  <a:schemeClr val="bg2"/>
                </a:solidFill>
                <a:latin typeface="Myriad Pro" panose="020B0503030403020204" pitchFamily="34" charset="0"/>
              </a:rPr>
              <a:t>МНЕМОТЕХНИКА</a:t>
            </a:r>
            <a:endParaRPr lang="en-ID" sz="1700" b="1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1B8505D-13B2-4FA0-B89A-4D23822E8B78}"/>
              </a:ext>
            </a:extLst>
          </p:cNvPr>
          <p:cNvSpPr txBox="1"/>
          <p:nvPr/>
        </p:nvSpPr>
        <p:spPr>
          <a:xfrm>
            <a:off x="7824116" y="4816832"/>
            <a:ext cx="1681871" cy="353943"/>
          </a:xfrm>
          <a:prstGeom prst="rect">
            <a:avLst/>
          </a:prstGeom>
          <a:solidFill>
            <a:srgbClr val="00094E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700" b="1" dirty="0">
                <a:solidFill>
                  <a:schemeClr val="bg2"/>
                </a:solidFill>
                <a:latin typeface="Myriad Pro" panose="020B0503030403020204" pitchFamily="34" charset="0"/>
              </a:rPr>
              <a:t>СКОРОЧТЕНИЕ</a:t>
            </a:r>
            <a:endParaRPr lang="en-ID" sz="1700" b="1" dirty="0">
              <a:solidFill>
                <a:schemeClr val="bg2"/>
              </a:solidFill>
              <a:latin typeface="Myriad Pro" panose="020B0503030403020204" pitchFamily="34" charset="0"/>
            </a:endParaRPr>
          </a:p>
        </p:txBody>
      </p:sp>
      <p:sp>
        <p:nvSpPr>
          <p:cNvPr id="62" name="Title 3">
            <a:extLst>
              <a:ext uri="{FF2B5EF4-FFF2-40B4-BE49-F238E27FC236}">
                <a16:creationId xmlns:a16="http://schemas.microsoft.com/office/drawing/2014/main" id="{D0152020-4D52-4F82-A8FC-BE3FE34CCE57}"/>
              </a:ext>
            </a:extLst>
          </p:cNvPr>
          <p:cNvSpPr txBox="1">
            <a:spLocks/>
          </p:cNvSpPr>
          <p:nvPr/>
        </p:nvSpPr>
        <p:spPr>
          <a:xfrm>
            <a:off x="2566823" y="5777049"/>
            <a:ext cx="6997939" cy="617612"/>
          </a:xfrm>
          <a:prstGeom prst="rect">
            <a:avLst/>
          </a:prstGeom>
          <a:solidFill>
            <a:srgbClr val="0D2A68">
              <a:alpha val="6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КОММУНИКАЦИОННОЕ ПРОСТРАНСТВО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E8516E0A-C674-4089-8E4B-192430341C86}"/>
              </a:ext>
            </a:extLst>
          </p:cNvPr>
          <p:cNvCxnSpPr>
            <a:cxnSpLocks/>
          </p:cNvCxnSpPr>
          <p:nvPr/>
        </p:nvCxnSpPr>
        <p:spPr>
          <a:xfrm>
            <a:off x="2084306" y="4414531"/>
            <a:ext cx="768859" cy="1362518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F9E79044-E91C-4420-B852-C024811AD27B}"/>
              </a:ext>
            </a:extLst>
          </p:cNvPr>
          <p:cNvCxnSpPr>
            <a:cxnSpLocks/>
          </p:cNvCxnSpPr>
          <p:nvPr/>
        </p:nvCxnSpPr>
        <p:spPr>
          <a:xfrm flipH="1">
            <a:off x="9327328" y="4573425"/>
            <a:ext cx="1080067" cy="1203624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F93517EC-549B-4D57-9B72-30195F2D4D7C}"/>
              </a:ext>
            </a:extLst>
          </p:cNvPr>
          <p:cNvCxnSpPr>
            <a:cxnSpLocks/>
          </p:cNvCxnSpPr>
          <p:nvPr/>
        </p:nvCxnSpPr>
        <p:spPr>
          <a:xfrm flipH="1">
            <a:off x="8032038" y="5215531"/>
            <a:ext cx="349003" cy="561518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58CC1A1C-3559-491D-858B-BC3997ACD63B}"/>
              </a:ext>
            </a:extLst>
          </p:cNvPr>
          <p:cNvCxnSpPr>
            <a:cxnSpLocks/>
          </p:cNvCxnSpPr>
          <p:nvPr/>
        </p:nvCxnSpPr>
        <p:spPr>
          <a:xfrm>
            <a:off x="3615284" y="5164653"/>
            <a:ext cx="382837" cy="61239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5BE0E2CC-D40F-450C-9A8F-95F5518DA9AF}"/>
              </a:ext>
            </a:extLst>
          </p:cNvPr>
          <p:cNvCxnSpPr>
            <a:cxnSpLocks/>
          </p:cNvCxnSpPr>
          <p:nvPr/>
        </p:nvCxnSpPr>
        <p:spPr>
          <a:xfrm>
            <a:off x="6064336" y="4724340"/>
            <a:ext cx="0" cy="1052709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90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34">
            <a:extLst>
              <a:ext uri="{FF2B5EF4-FFF2-40B4-BE49-F238E27FC236}">
                <a16:creationId xmlns:a16="http://schemas.microsoft.com/office/drawing/2014/main" id="{57C4AAC3-FC99-E44F-9FD5-9C4619E6848A}"/>
              </a:ext>
            </a:extLst>
          </p:cNvPr>
          <p:cNvSpPr>
            <a:spLocks/>
          </p:cNvSpPr>
          <p:nvPr/>
        </p:nvSpPr>
        <p:spPr bwMode="auto">
          <a:xfrm>
            <a:off x="3882582" y="3138786"/>
            <a:ext cx="36814" cy="63810"/>
          </a:xfrm>
          <a:custGeom>
            <a:avLst/>
            <a:gdLst>
              <a:gd name="T0" fmla="*/ 1 w 13"/>
              <a:gd name="T1" fmla="*/ 22 h 22"/>
              <a:gd name="T2" fmla="*/ 0 w 13"/>
              <a:gd name="T3" fmla="*/ 21 h 22"/>
              <a:gd name="T4" fmla="*/ 13 w 13"/>
              <a:gd name="T5" fmla="*/ 0 h 22"/>
              <a:gd name="T6" fmla="*/ 1 w 13"/>
              <a:gd name="T7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" h="22">
                <a:moveTo>
                  <a:pt x="1" y="22"/>
                </a:moveTo>
                <a:cubicBezTo>
                  <a:pt x="0" y="22"/>
                  <a:pt x="0" y="21"/>
                  <a:pt x="0" y="21"/>
                </a:cubicBezTo>
                <a:cubicBezTo>
                  <a:pt x="3" y="13"/>
                  <a:pt x="8" y="7"/>
                  <a:pt x="13" y="0"/>
                </a:cubicBezTo>
                <a:cubicBezTo>
                  <a:pt x="8" y="7"/>
                  <a:pt x="4" y="15"/>
                  <a:pt x="1" y="22"/>
                </a:cubicBezTo>
                <a:close/>
              </a:path>
            </a:pathLst>
          </a:custGeom>
          <a:solidFill>
            <a:srgbClr val="74C2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5606E81-2BA3-7141-A12A-1130A27AFE59}"/>
              </a:ext>
            </a:extLst>
          </p:cNvPr>
          <p:cNvGrpSpPr/>
          <p:nvPr/>
        </p:nvGrpSpPr>
        <p:grpSpPr>
          <a:xfrm>
            <a:off x="1659641" y="1715289"/>
            <a:ext cx="3064997" cy="2450562"/>
            <a:chOff x="5851473" y="3428679"/>
            <a:chExt cx="1573166" cy="1401686"/>
          </a:xfrm>
        </p:grpSpPr>
        <p:grpSp>
          <p:nvGrpSpPr>
            <p:cNvPr id="17" name="Группа 470">
              <a:extLst>
                <a:ext uri="{FF2B5EF4-FFF2-40B4-BE49-F238E27FC236}">
                  <a16:creationId xmlns:a16="http://schemas.microsoft.com/office/drawing/2014/main" id="{5F72ADC7-DCB4-2244-8836-B7C582615D73}"/>
                </a:ext>
              </a:extLst>
            </p:cNvPr>
            <p:cNvGrpSpPr/>
            <p:nvPr/>
          </p:nvGrpSpPr>
          <p:grpSpPr>
            <a:xfrm>
              <a:off x="5851473" y="3428679"/>
              <a:ext cx="1573166" cy="1401686"/>
              <a:chOff x="2454276" y="3773488"/>
              <a:chExt cx="2035175" cy="1813335"/>
            </a:xfrm>
            <a:solidFill>
              <a:schemeClr val="accent1"/>
            </a:solidFill>
          </p:grpSpPr>
          <p:sp>
            <p:nvSpPr>
              <p:cNvPr id="18" name="Freeform 333">
                <a:extLst>
                  <a:ext uri="{FF2B5EF4-FFF2-40B4-BE49-F238E27FC236}">
                    <a16:creationId xmlns:a16="http://schemas.microsoft.com/office/drawing/2014/main" id="{DCA9E0E2-98D0-7A4E-BB1F-753167CFC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276" y="3773488"/>
                <a:ext cx="2035175" cy="1295400"/>
              </a:xfrm>
              <a:custGeom>
                <a:avLst/>
                <a:gdLst>
                  <a:gd name="T0" fmla="*/ 41 w 542"/>
                  <a:gd name="T1" fmla="*/ 163 h 345"/>
                  <a:gd name="T2" fmla="*/ 27 w 542"/>
                  <a:gd name="T3" fmla="*/ 127 h 345"/>
                  <a:gd name="T4" fmla="*/ 105 w 542"/>
                  <a:gd name="T5" fmla="*/ 23 h 345"/>
                  <a:gd name="T6" fmla="*/ 197 w 542"/>
                  <a:gd name="T7" fmla="*/ 68 h 345"/>
                  <a:gd name="T8" fmla="*/ 273 w 542"/>
                  <a:gd name="T9" fmla="*/ 8 h 345"/>
                  <a:gd name="T10" fmla="*/ 382 w 542"/>
                  <a:gd name="T11" fmla="*/ 90 h 345"/>
                  <a:gd name="T12" fmla="*/ 383 w 542"/>
                  <a:gd name="T13" fmla="*/ 104 h 345"/>
                  <a:gd name="T14" fmla="*/ 421 w 542"/>
                  <a:gd name="T15" fmla="*/ 90 h 345"/>
                  <a:gd name="T16" fmla="*/ 534 w 542"/>
                  <a:gd name="T17" fmla="*/ 176 h 345"/>
                  <a:gd name="T18" fmla="*/ 449 w 542"/>
                  <a:gd name="T19" fmla="*/ 289 h 345"/>
                  <a:gd name="T20" fmla="*/ 387 w 542"/>
                  <a:gd name="T21" fmla="*/ 278 h 345"/>
                  <a:gd name="T22" fmla="*/ 277 w 542"/>
                  <a:gd name="T23" fmla="*/ 339 h 345"/>
                  <a:gd name="T24" fmla="*/ 153 w 542"/>
                  <a:gd name="T25" fmla="*/ 308 h 345"/>
                  <a:gd name="T26" fmla="*/ 108 w 542"/>
                  <a:gd name="T27" fmla="*/ 327 h 345"/>
                  <a:gd name="T28" fmla="*/ 5 w 542"/>
                  <a:gd name="T29" fmla="*/ 249 h 345"/>
                  <a:gd name="T30" fmla="*/ 41 w 542"/>
                  <a:gd name="T31" fmla="*/ 163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42" h="345">
                    <a:moveTo>
                      <a:pt x="41" y="163"/>
                    </a:moveTo>
                    <a:cubicBezTo>
                      <a:pt x="34" y="153"/>
                      <a:pt x="29" y="140"/>
                      <a:pt x="27" y="127"/>
                    </a:cubicBezTo>
                    <a:cubicBezTo>
                      <a:pt x="20" y="77"/>
                      <a:pt x="55" y="30"/>
                      <a:pt x="105" y="23"/>
                    </a:cubicBezTo>
                    <a:cubicBezTo>
                      <a:pt x="143" y="18"/>
                      <a:pt x="179" y="37"/>
                      <a:pt x="197" y="68"/>
                    </a:cubicBezTo>
                    <a:cubicBezTo>
                      <a:pt x="209" y="37"/>
                      <a:pt x="238" y="13"/>
                      <a:pt x="273" y="8"/>
                    </a:cubicBezTo>
                    <a:cubicBezTo>
                      <a:pt x="326" y="0"/>
                      <a:pt x="374" y="37"/>
                      <a:pt x="382" y="90"/>
                    </a:cubicBezTo>
                    <a:cubicBezTo>
                      <a:pt x="382" y="94"/>
                      <a:pt x="383" y="99"/>
                      <a:pt x="383" y="104"/>
                    </a:cubicBezTo>
                    <a:cubicBezTo>
                      <a:pt x="394" y="97"/>
                      <a:pt x="407" y="92"/>
                      <a:pt x="421" y="90"/>
                    </a:cubicBezTo>
                    <a:cubicBezTo>
                      <a:pt x="476" y="83"/>
                      <a:pt x="527" y="121"/>
                      <a:pt x="534" y="176"/>
                    </a:cubicBezTo>
                    <a:cubicBezTo>
                      <a:pt x="542" y="230"/>
                      <a:pt x="504" y="281"/>
                      <a:pt x="449" y="289"/>
                    </a:cubicBezTo>
                    <a:cubicBezTo>
                      <a:pt x="427" y="292"/>
                      <a:pt x="406" y="287"/>
                      <a:pt x="387" y="278"/>
                    </a:cubicBezTo>
                    <a:cubicBezTo>
                      <a:pt x="363" y="309"/>
                      <a:pt x="324" y="332"/>
                      <a:pt x="277" y="339"/>
                    </a:cubicBezTo>
                    <a:cubicBezTo>
                      <a:pt x="230" y="345"/>
                      <a:pt x="185" y="333"/>
                      <a:pt x="153" y="308"/>
                    </a:cubicBezTo>
                    <a:cubicBezTo>
                      <a:pt x="140" y="318"/>
                      <a:pt x="125" y="325"/>
                      <a:pt x="108" y="327"/>
                    </a:cubicBezTo>
                    <a:cubicBezTo>
                      <a:pt x="58" y="334"/>
                      <a:pt x="12" y="300"/>
                      <a:pt x="5" y="249"/>
                    </a:cubicBezTo>
                    <a:cubicBezTo>
                      <a:pt x="0" y="215"/>
                      <a:pt x="15" y="183"/>
                      <a:pt x="41" y="16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Oval 335">
                <a:extLst>
                  <a:ext uri="{FF2B5EF4-FFF2-40B4-BE49-F238E27FC236}">
                    <a16:creationId xmlns:a16="http://schemas.microsoft.com/office/drawing/2014/main" id="{52A95340-2321-C648-8FD7-06AE3F4FF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4353" y="5170763"/>
                <a:ext cx="267780" cy="305239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Oval 336">
                <a:extLst>
                  <a:ext uri="{FF2B5EF4-FFF2-40B4-BE49-F238E27FC236}">
                    <a16:creationId xmlns:a16="http://schemas.microsoft.com/office/drawing/2014/main" id="{5750A3E4-3A9D-7B43-A355-297F18EE2C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8237" y="5434203"/>
                <a:ext cx="133890" cy="15262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740BF06-9470-F24B-854E-6F015F879833}"/>
                </a:ext>
              </a:extLst>
            </p:cNvPr>
            <p:cNvSpPr/>
            <p:nvPr/>
          </p:nvSpPr>
          <p:spPr>
            <a:xfrm>
              <a:off x="6073409" y="3636020"/>
              <a:ext cx="959079" cy="369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Как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 устроен мир?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282A98E-21EF-AE4D-96F4-7AAAFA0D70FA}"/>
              </a:ext>
            </a:extLst>
          </p:cNvPr>
          <p:cNvGrpSpPr/>
          <p:nvPr/>
        </p:nvGrpSpPr>
        <p:grpSpPr>
          <a:xfrm>
            <a:off x="4724636" y="1001586"/>
            <a:ext cx="4219063" cy="2311659"/>
            <a:chOff x="8816632" y="1985727"/>
            <a:chExt cx="1635221" cy="1425250"/>
          </a:xfrm>
        </p:grpSpPr>
        <p:grpSp>
          <p:nvGrpSpPr>
            <p:cNvPr id="8" name="Группа 472">
              <a:extLst>
                <a:ext uri="{FF2B5EF4-FFF2-40B4-BE49-F238E27FC236}">
                  <a16:creationId xmlns:a16="http://schemas.microsoft.com/office/drawing/2014/main" id="{CC8ACDCB-D171-2D43-B2C4-37DA2D6956E5}"/>
                </a:ext>
              </a:extLst>
            </p:cNvPr>
            <p:cNvGrpSpPr/>
            <p:nvPr/>
          </p:nvGrpSpPr>
          <p:grpSpPr>
            <a:xfrm>
              <a:off x="8816632" y="1985727"/>
              <a:ext cx="1587491" cy="1425250"/>
              <a:chOff x="6290246" y="1906768"/>
              <a:chExt cx="2053707" cy="1843818"/>
            </a:xfrm>
            <a:solidFill>
              <a:schemeClr val="accent5"/>
            </a:solidFill>
          </p:grpSpPr>
          <p:sp>
            <p:nvSpPr>
              <p:cNvPr id="9" name="Freeform 327">
                <a:extLst>
                  <a:ext uri="{FF2B5EF4-FFF2-40B4-BE49-F238E27FC236}">
                    <a16:creationId xmlns:a16="http://schemas.microsoft.com/office/drawing/2014/main" id="{BF116064-3B27-544D-9E82-8F4B01DA25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0246" y="1906768"/>
                <a:ext cx="2053707" cy="1481137"/>
              </a:xfrm>
              <a:custGeom>
                <a:avLst/>
                <a:gdLst>
                  <a:gd name="T0" fmla="*/ 521 w 581"/>
                  <a:gd name="T1" fmla="*/ 121 h 394"/>
                  <a:gd name="T2" fmla="*/ 502 w 581"/>
                  <a:gd name="T3" fmla="*/ 123 h 394"/>
                  <a:gd name="T4" fmla="*/ 411 w 581"/>
                  <a:gd name="T5" fmla="*/ 42 h 394"/>
                  <a:gd name="T6" fmla="*/ 362 w 581"/>
                  <a:gd name="T7" fmla="*/ 56 h 394"/>
                  <a:gd name="T8" fmla="*/ 254 w 581"/>
                  <a:gd name="T9" fmla="*/ 0 h 394"/>
                  <a:gd name="T10" fmla="*/ 124 w 581"/>
                  <a:gd name="T11" fmla="*/ 104 h 394"/>
                  <a:gd name="T12" fmla="*/ 100 w 581"/>
                  <a:gd name="T13" fmla="*/ 101 h 394"/>
                  <a:gd name="T14" fmla="*/ 0 w 581"/>
                  <a:gd name="T15" fmla="*/ 201 h 394"/>
                  <a:gd name="T16" fmla="*/ 100 w 581"/>
                  <a:gd name="T17" fmla="*/ 301 h 394"/>
                  <a:gd name="T18" fmla="*/ 148 w 581"/>
                  <a:gd name="T19" fmla="*/ 288 h 394"/>
                  <a:gd name="T20" fmla="*/ 278 w 581"/>
                  <a:gd name="T21" fmla="*/ 394 h 394"/>
                  <a:gd name="T22" fmla="*/ 389 w 581"/>
                  <a:gd name="T23" fmla="*/ 335 h 394"/>
                  <a:gd name="T24" fmla="*/ 421 w 581"/>
                  <a:gd name="T25" fmla="*/ 341 h 394"/>
                  <a:gd name="T26" fmla="*/ 513 w 581"/>
                  <a:gd name="T27" fmla="*/ 250 h 394"/>
                  <a:gd name="T28" fmla="*/ 512 w 581"/>
                  <a:gd name="T29" fmla="*/ 242 h 394"/>
                  <a:gd name="T30" fmla="*/ 521 w 581"/>
                  <a:gd name="T31" fmla="*/ 242 h 394"/>
                  <a:gd name="T32" fmla="*/ 581 w 581"/>
                  <a:gd name="T33" fmla="*/ 182 h 394"/>
                  <a:gd name="T34" fmla="*/ 521 w 581"/>
                  <a:gd name="T35" fmla="*/ 12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81" h="394">
                    <a:moveTo>
                      <a:pt x="521" y="121"/>
                    </a:moveTo>
                    <a:cubicBezTo>
                      <a:pt x="514" y="121"/>
                      <a:pt x="508" y="122"/>
                      <a:pt x="502" y="123"/>
                    </a:cubicBezTo>
                    <a:cubicBezTo>
                      <a:pt x="498" y="78"/>
                      <a:pt x="459" y="42"/>
                      <a:pt x="411" y="42"/>
                    </a:cubicBezTo>
                    <a:cubicBezTo>
                      <a:pt x="393" y="42"/>
                      <a:pt x="377" y="47"/>
                      <a:pt x="362" y="56"/>
                    </a:cubicBezTo>
                    <a:cubicBezTo>
                      <a:pt x="338" y="22"/>
                      <a:pt x="299" y="0"/>
                      <a:pt x="254" y="0"/>
                    </a:cubicBezTo>
                    <a:cubicBezTo>
                      <a:pt x="190" y="0"/>
                      <a:pt x="137" y="44"/>
                      <a:pt x="124" y="104"/>
                    </a:cubicBezTo>
                    <a:cubicBezTo>
                      <a:pt x="116" y="102"/>
                      <a:pt x="108" y="101"/>
                      <a:pt x="100" y="101"/>
                    </a:cubicBezTo>
                    <a:cubicBezTo>
                      <a:pt x="44" y="101"/>
                      <a:pt x="0" y="145"/>
                      <a:pt x="0" y="201"/>
                    </a:cubicBezTo>
                    <a:cubicBezTo>
                      <a:pt x="0" y="256"/>
                      <a:pt x="44" y="301"/>
                      <a:pt x="100" y="301"/>
                    </a:cubicBezTo>
                    <a:cubicBezTo>
                      <a:pt x="117" y="301"/>
                      <a:pt x="134" y="296"/>
                      <a:pt x="148" y="288"/>
                    </a:cubicBezTo>
                    <a:cubicBezTo>
                      <a:pt x="161" y="349"/>
                      <a:pt x="214" y="394"/>
                      <a:pt x="278" y="394"/>
                    </a:cubicBezTo>
                    <a:cubicBezTo>
                      <a:pt x="324" y="394"/>
                      <a:pt x="365" y="371"/>
                      <a:pt x="389" y="335"/>
                    </a:cubicBezTo>
                    <a:cubicBezTo>
                      <a:pt x="399" y="339"/>
                      <a:pt x="410" y="341"/>
                      <a:pt x="421" y="341"/>
                    </a:cubicBezTo>
                    <a:cubicBezTo>
                      <a:pt x="472" y="341"/>
                      <a:pt x="513" y="300"/>
                      <a:pt x="513" y="250"/>
                    </a:cubicBezTo>
                    <a:cubicBezTo>
                      <a:pt x="513" y="247"/>
                      <a:pt x="513" y="244"/>
                      <a:pt x="512" y="242"/>
                    </a:cubicBezTo>
                    <a:cubicBezTo>
                      <a:pt x="515" y="242"/>
                      <a:pt x="518" y="242"/>
                      <a:pt x="521" y="242"/>
                    </a:cubicBezTo>
                    <a:cubicBezTo>
                      <a:pt x="554" y="242"/>
                      <a:pt x="581" y="215"/>
                      <a:pt x="581" y="182"/>
                    </a:cubicBezTo>
                    <a:cubicBezTo>
                      <a:pt x="581" y="148"/>
                      <a:pt x="554" y="121"/>
                      <a:pt x="521" y="12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2275B0"/>
                  </a:gs>
                  <a:gs pos="23000">
                    <a:srgbClr val="2275B0"/>
                  </a:gs>
                  <a:gs pos="69000">
                    <a:srgbClr val="1F689E"/>
                  </a:gs>
                  <a:gs pos="97000">
                    <a:srgbClr val="1C609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" name="Oval 328">
                <a:extLst>
                  <a:ext uri="{FF2B5EF4-FFF2-40B4-BE49-F238E27FC236}">
                    <a16:creationId xmlns:a16="http://schemas.microsoft.com/office/drawing/2014/main" id="{CD4BD9A8-F506-6B4B-8069-DE8EBD1FF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3522" y="3397672"/>
                <a:ext cx="162455" cy="258428"/>
              </a:xfrm>
              <a:prstGeom prst="ellipse">
                <a:avLst/>
              </a:prstGeom>
              <a:gradFill flip="none" rotWithShape="1">
                <a:gsLst>
                  <a:gs pos="0">
                    <a:srgbClr val="2275B0"/>
                  </a:gs>
                  <a:gs pos="23000">
                    <a:srgbClr val="206FA8"/>
                  </a:gs>
                  <a:gs pos="69000">
                    <a:srgbClr val="206FA8"/>
                  </a:gs>
                  <a:gs pos="99000">
                    <a:srgbClr val="1D629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" name="Oval 329">
                <a:extLst>
                  <a:ext uri="{FF2B5EF4-FFF2-40B4-BE49-F238E27FC236}">
                    <a16:creationId xmlns:a16="http://schemas.microsoft.com/office/drawing/2014/main" id="{3DD4B1C5-B6DE-A246-95F4-74AD920C0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45830" y="3606977"/>
                <a:ext cx="90253" cy="143609"/>
              </a:xfrm>
              <a:prstGeom prst="ellipse">
                <a:avLst/>
              </a:prstGeom>
              <a:gradFill flip="none" rotWithShape="1">
                <a:gsLst>
                  <a:gs pos="0">
                    <a:srgbClr val="2275B0"/>
                  </a:gs>
                  <a:gs pos="23000">
                    <a:srgbClr val="2275B0"/>
                  </a:gs>
                  <a:gs pos="69000">
                    <a:srgbClr val="1F6A9F"/>
                  </a:gs>
                  <a:gs pos="97000">
                    <a:srgbClr val="1E649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239B20F-A6CA-E443-B72D-7661A0AC1F7A}"/>
                </a:ext>
              </a:extLst>
            </p:cNvPr>
            <p:cNvSpPr/>
            <p:nvPr/>
          </p:nvSpPr>
          <p:spPr>
            <a:xfrm>
              <a:off x="8864362" y="2185771"/>
              <a:ext cx="1587491" cy="5692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Чего я действительно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 хочу в жизни, 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где моя сила и слабость ?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C7CE090-717E-1641-B7D2-06E25A0462C8}"/>
              </a:ext>
            </a:extLst>
          </p:cNvPr>
          <p:cNvGrpSpPr/>
          <p:nvPr/>
        </p:nvGrpSpPr>
        <p:grpSpPr>
          <a:xfrm>
            <a:off x="7174571" y="2492067"/>
            <a:ext cx="3064996" cy="1562429"/>
            <a:chOff x="9591462" y="3361188"/>
            <a:chExt cx="2034982" cy="1027923"/>
          </a:xfrm>
        </p:grpSpPr>
        <p:grpSp>
          <p:nvGrpSpPr>
            <p:cNvPr id="4" name="Группа 473">
              <a:extLst>
                <a:ext uri="{FF2B5EF4-FFF2-40B4-BE49-F238E27FC236}">
                  <a16:creationId xmlns:a16="http://schemas.microsoft.com/office/drawing/2014/main" id="{6DD8BB20-B5C6-B245-B9D6-BBB0B3CDC1C1}"/>
                </a:ext>
              </a:extLst>
            </p:cNvPr>
            <p:cNvGrpSpPr/>
            <p:nvPr/>
          </p:nvGrpSpPr>
          <p:grpSpPr>
            <a:xfrm>
              <a:off x="9591462" y="3361188"/>
              <a:ext cx="2006609" cy="1027923"/>
              <a:chOff x="7292626" y="3686175"/>
              <a:chExt cx="2595912" cy="1329805"/>
            </a:xfrm>
            <a:solidFill>
              <a:schemeClr val="accent4"/>
            </a:solidFill>
          </p:grpSpPr>
          <p:sp>
            <p:nvSpPr>
              <p:cNvPr id="5" name="Freeform 324">
                <a:extLst>
                  <a:ext uri="{FF2B5EF4-FFF2-40B4-BE49-F238E27FC236}">
                    <a16:creationId xmlns:a16="http://schemas.microsoft.com/office/drawing/2014/main" id="{05166985-BF98-AC4E-968E-3E4A31A43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8763" y="3686175"/>
                <a:ext cx="2009775" cy="1258887"/>
              </a:xfrm>
              <a:custGeom>
                <a:avLst/>
                <a:gdLst>
                  <a:gd name="T0" fmla="*/ 488 w 535"/>
                  <a:gd name="T1" fmla="*/ 129 h 335"/>
                  <a:gd name="T2" fmla="*/ 496 w 535"/>
                  <a:gd name="T3" fmla="*/ 91 h 335"/>
                  <a:gd name="T4" fmla="*/ 404 w 535"/>
                  <a:gd name="T5" fmla="*/ 0 h 335"/>
                  <a:gd name="T6" fmla="*/ 320 w 535"/>
                  <a:gd name="T7" fmla="*/ 57 h 335"/>
                  <a:gd name="T8" fmla="*/ 236 w 535"/>
                  <a:gd name="T9" fmla="*/ 7 h 335"/>
                  <a:gd name="T10" fmla="*/ 140 w 535"/>
                  <a:gd name="T11" fmla="*/ 103 h 335"/>
                  <a:gd name="T12" fmla="*/ 141 w 535"/>
                  <a:gd name="T13" fmla="*/ 118 h 335"/>
                  <a:gd name="T14" fmla="*/ 101 w 535"/>
                  <a:gd name="T15" fmla="*/ 110 h 335"/>
                  <a:gd name="T16" fmla="*/ 0 w 535"/>
                  <a:gd name="T17" fmla="*/ 210 h 335"/>
                  <a:gd name="T18" fmla="*/ 101 w 535"/>
                  <a:gd name="T19" fmla="*/ 310 h 335"/>
                  <a:gd name="T20" fmla="*/ 160 w 535"/>
                  <a:gd name="T21" fmla="*/ 290 h 335"/>
                  <a:gd name="T22" fmla="*/ 277 w 535"/>
                  <a:gd name="T23" fmla="*/ 335 h 335"/>
                  <a:gd name="T24" fmla="*/ 397 w 535"/>
                  <a:gd name="T25" fmla="*/ 288 h 335"/>
                  <a:gd name="T26" fmla="*/ 444 w 535"/>
                  <a:gd name="T27" fmla="*/ 301 h 335"/>
                  <a:gd name="T28" fmla="*/ 535 w 535"/>
                  <a:gd name="T29" fmla="*/ 210 h 335"/>
                  <a:gd name="T30" fmla="*/ 488 w 535"/>
                  <a:gd name="T31" fmla="*/ 129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5" h="335">
                    <a:moveTo>
                      <a:pt x="488" y="129"/>
                    </a:moveTo>
                    <a:cubicBezTo>
                      <a:pt x="493" y="118"/>
                      <a:pt x="496" y="105"/>
                      <a:pt x="496" y="91"/>
                    </a:cubicBezTo>
                    <a:cubicBezTo>
                      <a:pt x="496" y="41"/>
                      <a:pt x="455" y="0"/>
                      <a:pt x="404" y="0"/>
                    </a:cubicBezTo>
                    <a:cubicBezTo>
                      <a:pt x="366" y="0"/>
                      <a:pt x="333" y="23"/>
                      <a:pt x="320" y="57"/>
                    </a:cubicBezTo>
                    <a:cubicBezTo>
                      <a:pt x="303" y="27"/>
                      <a:pt x="272" y="7"/>
                      <a:pt x="236" y="7"/>
                    </a:cubicBezTo>
                    <a:cubicBezTo>
                      <a:pt x="183" y="7"/>
                      <a:pt x="140" y="50"/>
                      <a:pt x="140" y="103"/>
                    </a:cubicBezTo>
                    <a:cubicBezTo>
                      <a:pt x="140" y="108"/>
                      <a:pt x="140" y="113"/>
                      <a:pt x="141" y="118"/>
                    </a:cubicBezTo>
                    <a:cubicBezTo>
                      <a:pt x="128" y="113"/>
                      <a:pt x="115" y="110"/>
                      <a:pt x="101" y="110"/>
                    </a:cubicBezTo>
                    <a:cubicBezTo>
                      <a:pt x="45" y="110"/>
                      <a:pt x="0" y="154"/>
                      <a:pt x="0" y="210"/>
                    </a:cubicBezTo>
                    <a:cubicBezTo>
                      <a:pt x="0" y="265"/>
                      <a:pt x="45" y="310"/>
                      <a:pt x="101" y="310"/>
                    </a:cubicBezTo>
                    <a:cubicBezTo>
                      <a:pt x="123" y="310"/>
                      <a:pt x="143" y="302"/>
                      <a:pt x="160" y="290"/>
                    </a:cubicBezTo>
                    <a:cubicBezTo>
                      <a:pt x="189" y="318"/>
                      <a:pt x="231" y="335"/>
                      <a:pt x="277" y="335"/>
                    </a:cubicBezTo>
                    <a:cubicBezTo>
                      <a:pt x="325" y="335"/>
                      <a:pt x="368" y="317"/>
                      <a:pt x="397" y="288"/>
                    </a:cubicBezTo>
                    <a:cubicBezTo>
                      <a:pt x="410" y="296"/>
                      <a:pt x="426" y="301"/>
                      <a:pt x="444" y="301"/>
                    </a:cubicBezTo>
                    <a:cubicBezTo>
                      <a:pt x="494" y="301"/>
                      <a:pt x="535" y="260"/>
                      <a:pt x="535" y="210"/>
                    </a:cubicBezTo>
                    <a:cubicBezTo>
                      <a:pt x="535" y="175"/>
                      <a:pt x="516" y="145"/>
                      <a:pt x="488" y="12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981E2"/>
                  </a:gs>
                  <a:gs pos="23000">
                    <a:srgbClr val="548EE3"/>
                  </a:gs>
                  <a:gs pos="69000">
                    <a:srgbClr val="2268D0"/>
                  </a:gs>
                  <a:gs pos="97000">
                    <a:srgbClr val="2268D0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" name="Oval 325">
                <a:extLst>
                  <a:ext uri="{FF2B5EF4-FFF2-40B4-BE49-F238E27FC236}">
                    <a16:creationId xmlns:a16="http://schemas.microsoft.com/office/drawing/2014/main" id="{6F5B8DD8-F8C5-9342-BB1C-000AAEF9D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5125" y="4643094"/>
                <a:ext cx="278293" cy="275761"/>
              </a:xfrm>
              <a:prstGeom prst="ellipse">
                <a:avLst/>
              </a:prstGeom>
              <a:gradFill>
                <a:gsLst>
                  <a:gs pos="0">
                    <a:srgbClr val="538CE3"/>
                  </a:gs>
                  <a:gs pos="23000">
                    <a:srgbClr val="548EE3"/>
                  </a:gs>
                  <a:gs pos="69000">
                    <a:srgbClr val="548EE3"/>
                  </a:gs>
                  <a:gs pos="97000">
                    <a:srgbClr val="2268D0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" name="Oval 326">
                <a:extLst>
                  <a:ext uri="{FF2B5EF4-FFF2-40B4-BE49-F238E27FC236}">
                    <a16:creationId xmlns:a16="http://schemas.microsoft.com/office/drawing/2014/main" id="{515A57E1-FD24-6749-8CE8-40B1266B1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2626" y="4862780"/>
                <a:ext cx="154607" cy="153200"/>
              </a:xfrm>
              <a:prstGeom prst="ellipse">
                <a:avLst/>
              </a:prstGeom>
              <a:gradFill>
                <a:gsLst>
                  <a:gs pos="0">
                    <a:srgbClr val="538DE3"/>
                  </a:gs>
                  <a:gs pos="23000">
                    <a:srgbClr val="538DE3"/>
                  </a:gs>
                  <a:gs pos="69000">
                    <a:srgbClr val="4981E2"/>
                  </a:gs>
                  <a:gs pos="97000">
                    <a:srgbClr val="2268D0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361C15F-28CB-9748-BA7E-F5C64C2D8BD3}"/>
                </a:ext>
              </a:extLst>
            </p:cNvPr>
            <p:cNvSpPr/>
            <p:nvPr/>
          </p:nvSpPr>
          <p:spPr>
            <a:xfrm>
              <a:off x="10072913" y="3563424"/>
              <a:ext cx="1553531" cy="6074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Как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 почувствовать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rPr>
                <a:t> внутреннее Я?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9FB1BE9-4F95-4B97-A54B-5D1F55B8B6EA}"/>
              </a:ext>
            </a:extLst>
          </p:cNvPr>
          <p:cNvGrpSpPr/>
          <p:nvPr/>
        </p:nvGrpSpPr>
        <p:grpSpPr>
          <a:xfrm>
            <a:off x="4769082" y="3290185"/>
            <a:ext cx="2145003" cy="2585538"/>
            <a:chOff x="4956311" y="2818509"/>
            <a:chExt cx="2145003" cy="2585538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0419DE8-BABD-EF48-BF75-783ECC832B10}"/>
                </a:ext>
              </a:extLst>
            </p:cNvPr>
            <p:cNvGrpSpPr/>
            <p:nvPr/>
          </p:nvGrpSpPr>
          <p:grpSpPr>
            <a:xfrm>
              <a:off x="5124426" y="3527783"/>
              <a:ext cx="1976888" cy="577972"/>
              <a:chOff x="7673744" y="3936707"/>
              <a:chExt cx="1976888" cy="577972"/>
            </a:xfrm>
          </p:grpSpPr>
          <p:sp>
            <p:nvSpPr>
              <p:cNvPr id="28" name="Freeform 409">
                <a:extLst>
                  <a:ext uri="{FF2B5EF4-FFF2-40B4-BE49-F238E27FC236}">
                    <a16:creationId xmlns:a16="http://schemas.microsoft.com/office/drawing/2014/main" id="{669ECEFD-07DD-404A-BEDC-4F9709D93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3744" y="3936707"/>
                <a:ext cx="1976888" cy="577972"/>
              </a:xfrm>
              <a:custGeom>
                <a:avLst/>
                <a:gdLst>
                  <a:gd name="T0" fmla="*/ 3 w 681"/>
                  <a:gd name="T1" fmla="*/ 112 h 199"/>
                  <a:gd name="T2" fmla="*/ 33 w 681"/>
                  <a:gd name="T3" fmla="*/ 159 h 199"/>
                  <a:gd name="T4" fmla="*/ 21 w 681"/>
                  <a:gd name="T5" fmla="*/ 199 h 199"/>
                  <a:gd name="T6" fmla="*/ 662 w 681"/>
                  <a:gd name="T7" fmla="*/ 199 h 199"/>
                  <a:gd name="T8" fmla="*/ 681 w 681"/>
                  <a:gd name="T9" fmla="*/ 73 h 199"/>
                  <a:gd name="T10" fmla="*/ 668 w 681"/>
                  <a:gd name="T11" fmla="*/ 0 h 199"/>
                  <a:gd name="T12" fmla="*/ 17 w 681"/>
                  <a:gd name="T13" fmla="*/ 0 h 199"/>
                  <a:gd name="T14" fmla="*/ 3 w 681"/>
                  <a:gd name="T15" fmla="*/ 112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1" h="199">
                    <a:moveTo>
                      <a:pt x="3" y="112"/>
                    </a:moveTo>
                    <a:cubicBezTo>
                      <a:pt x="11" y="137"/>
                      <a:pt x="32" y="145"/>
                      <a:pt x="33" y="159"/>
                    </a:cubicBezTo>
                    <a:cubicBezTo>
                      <a:pt x="34" y="170"/>
                      <a:pt x="29" y="184"/>
                      <a:pt x="21" y="199"/>
                    </a:cubicBezTo>
                    <a:cubicBezTo>
                      <a:pt x="662" y="199"/>
                      <a:pt x="662" y="199"/>
                      <a:pt x="662" y="199"/>
                    </a:cubicBezTo>
                    <a:cubicBezTo>
                      <a:pt x="674" y="162"/>
                      <a:pt x="681" y="121"/>
                      <a:pt x="681" y="73"/>
                    </a:cubicBezTo>
                    <a:cubicBezTo>
                      <a:pt x="681" y="51"/>
                      <a:pt x="677" y="26"/>
                      <a:pt x="668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" y="58"/>
                      <a:pt x="0" y="101"/>
                      <a:pt x="3" y="11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4B83E2"/>
                  </a:gs>
                  <a:gs pos="23000">
                    <a:srgbClr val="4F88E3"/>
                  </a:gs>
                  <a:gs pos="69000">
                    <a:srgbClr val="3879D8"/>
                  </a:gs>
                  <a:gs pos="97000">
                    <a:srgbClr val="2268D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" name="Freeform: Shape 30">
                <a:extLst>
                  <a:ext uri="{FF2B5EF4-FFF2-40B4-BE49-F238E27FC236}">
                    <a16:creationId xmlns:a16="http://schemas.microsoft.com/office/drawing/2014/main" id="{5E8F40A7-6EB5-5142-8F7B-7D1DF801D3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75747" y="4012333"/>
                <a:ext cx="361267" cy="426720"/>
              </a:xfrm>
              <a:custGeom>
                <a:avLst/>
                <a:gdLst>
                  <a:gd name="connsiteX0" fmla="*/ 3591916 w 3998519"/>
                  <a:gd name="connsiteY0" fmla="*/ 630326 h 4722952"/>
                  <a:gd name="connsiteX1" fmla="*/ 3998366 w 3998519"/>
                  <a:gd name="connsiteY1" fmla="*/ 1751837 h 4722952"/>
                  <a:gd name="connsiteX2" fmla="*/ 3998519 w 3998519"/>
                  <a:gd name="connsiteY2" fmla="*/ 2029815 h 4722952"/>
                  <a:gd name="connsiteX3" fmla="*/ 3161462 w 3998519"/>
                  <a:gd name="connsiteY3" fmla="*/ 3661105 h 4722952"/>
                  <a:gd name="connsiteX4" fmla="*/ 3161462 w 3998519"/>
                  <a:gd name="connsiteY4" fmla="*/ 4722952 h 4722952"/>
                  <a:gd name="connsiteX5" fmla="*/ 3009062 w 3998519"/>
                  <a:gd name="connsiteY5" fmla="*/ 4722952 h 4722952"/>
                  <a:gd name="connsiteX6" fmla="*/ 3009062 w 3998519"/>
                  <a:gd name="connsiteY6" fmla="*/ 3581476 h 4722952"/>
                  <a:gd name="connsiteX7" fmla="*/ 3042056 w 3998519"/>
                  <a:gd name="connsiteY7" fmla="*/ 3558768 h 4722952"/>
                  <a:gd name="connsiteX8" fmla="*/ 3846119 w 3998519"/>
                  <a:gd name="connsiteY8" fmla="*/ 2029967 h 4722952"/>
                  <a:gd name="connsiteX9" fmla="*/ 3845966 w 3998519"/>
                  <a:gd name="connsiteY9" fmla="*/ 1827809 h 4722952"/>
                  <a:gd name="connsiteX10" fmla="*/ 3613937 w 3998519"/>
                  <a:gd name="connsiteY10" fmla="*/ 1827428 h 4722952"/>
                  <a:gd name="connsiteX11" fmla="*/ 2407158 w 3998519"/>
                  <a:gd name="connsiteY11" fmla="*/ 3112465 h 4722952"/>
                  <a:gd name="connsiteX12" fmla="*/ 2389479 w 3998519"/>
                  <a:gd name="connsiteY12" fmla="*/ 2961132 h 4722952"/>
                  <a:gd name="connsiteX13" fmla="*/ 3465119 w 3998519"/>
                  <a:gd name="connsiteY13" fmla="*/ 1751152 h 4722952"/>
                  <a:gd name="connsiteX14" fmla="*/ 3393033 w 3998519"/>
                  <a:gd name="connsiteY14" fmla="*/ 1339062 h 4722952"/>
                  <a:gd name="connsiteX15" fmla="*/ 3118028 w 3998519"/>
                  <a:gd name="connsiteY15" fmla="*/ 1476527 h 4722952"/>
                  <a:gd name="connsiteX16" fmla="*/ 3160319 w 3998519"/>
                  <a:gd name="connsiteY16" fmla="*/ 1751152 h 4722952"/>
                  <a:gd name="connsiteX17" fmla="*/ 2999079 w 3998519"/>
                  <a:gd name="connsiteY17" fmla="*/ 2269235 h 4722952"/>
                  <a:gd name="connsiteX18" fmla="*/ 2873654 w 3998519"/>
                  <a:gd name="connsiteY18" fmla="*/ 2182748 h 4722952"/>
                  <a:gd name="connsiteX19" fmla="*/ 2951150 w 3998519"/>
                  <a:gd name="connsiteY19" fmla="*/ 2039111 h 4722952"/>
                  <a:gd name="connsiteX20" fmla="*/ 2668219 w 3998519"/>
                  <a:gd name="connsiteY20" fmla="*/ 1925954 h 4722952"/>
                  <a:gd name="connsiteX21" fmla="*/ 2245919 w 3998519"/>
                  <a:gd name="connsiteY21" fmla="*/ 2208352 h 4722952"/>
                  <a:gd name="connsiteX22" fmla="*/ 1827276 w 3998519"/>
                  <a:gd name="connsiteY22" fmla="*/ 1934184 h 4722952"/>
                  <a:gd name="connsiteX23" fmla="*/ 1966874 w 3998519"/>
                  <a:gd name="connsiteY23" fmla="*/ 1872995 h 4722952"/>
                  <a:gd name="connsiteX24" fmla="*/ 2245919 w 3998519"/>
                  <a:gd name="connsiteY24" fmla="*/ 2055952 h 4722952"/>
                  <a:gd name="connsiteX25" fmla="*/ 2550719 w 3998519"/>
                  <a:gd name="connsiteY25" fmla="*/ 1751152 h 4722952"/>
                  <a:gd name="connsiteX26" fmla="*/ 2245919 w 3998519"/>
                  <a:gd name="connsiteY26" fmla="*/ 1446352 h 4722952"/>
                  <a:gd name="connsiteX27" fmla="*/ 1966874 w 3998519"/>
                  <a:gd name="connsiteY27" fmla="*/ 1629384 h 4722952"/>
                  <a:gd name="connsiteX28" fmla="*/ 1827276 w 3998519"/>
                  <a:gd name="connsiteY28" fmla="*/ 1568195 h 4722952"/>
                  <a:gd name="connsiteX29" fmla="*/ 2245919 w 3998519"/>
                  <a:gd name="connsiteY29" fmla="*/ 1293952 h 4722952"/>
                  <a:gd name="connsiteX30" fmla="*/ 2703119 w 3998519"/>
                  <a:gd name="connsiteY30" fmla="*/ 1751152 h 4722952"/>
                  <a:gd name="connsiteX31" fmla="*/ 2701899 w 3998519"/>
                  <a:gd name="connsiteY31" fmla="*/ 1775231 h 4722952"/>
                  <a:gd name="connsiteX32" fmla="*/ 2994279 w 3998519"/>
                  <a:gd name="connsiteY32" fmla="*/ 1892198 h 4722952"/>
                  <a:gd name="connsiteX33" fmla="*/ 3007919 w 3998519"/>
                  <a:gd name="connsiteY33" fmla="*/ 1751152 h 4722952"/>
                  <a:gd name="connsiteX34" fmla="*/ 2245919 w 3998519"/>
                  <a:gd name="connsiteY34" fmla="*/ 989152 h 4722952"/>
                  <a:gd name="connsiteX35" fmla="*/ 1814322 w 3998519"/>
                  <a:gd name="connsiteY35" fmla="*/ 1123416 h 4722952"/>
                  <a:gd name="connsiteX36" fmla="*/ 1727835 w 3998519"/>
                  <a:gd name="connsiteY36" fmla="*/ 997991 h 4722952"/>
                  <a:gd name="connsiteX37" fmla="*/ 2245919 w 3998519"/>
                  <a:gd name="connsiteY37" fmla="*/ 836752 h 4722952"/>
                  <a:gd name="connsiteX38" fmla="*/ 3059354 w 3998519"/>
                  <a:gd name="connsiteY38" fmla="*/ 1335404 h 4722952"/>
                  <a:gd name="connsiteX39" fmla="*/ 3331692 w 3998519"/>
                  <a:gd name="connsiteY39" fmla="*/ 1199235 h 4722952"/>
                  <a:gd name="connsiteX40" fmla="*/ 3202762 w 3998519"/>
                  <a:gd name="connsiteY40" fmla="*/ 997153 h 4722952"/>
                  <a:gd name="connsiteX41" fmla="*/ 3322396 w 3998519"/>
                  <a:gd name="connsiteY41" fmla="*/ 902817 h 4722952"/>
                  <a:gd name="connsiteX42" fmla="*/ 3614394 w 3998519"/>
                  <a:gd name="connsiteY42" fmla="*/ 1675104 h 4722952"/>
                  <a:gd name="connsiteX43" fmla="*/ 3842614 w 3998519"/>
                  <a:gd name="connsiteY43" fmla="*/ 1675485 h 4722952"/>
                  <a:gd name="connsiteX44" fmla="*/ 3474949 w 3998519"/>
                  <a:gd name="connsiteY44" fmla="*/ 727938 h 4722952"/>
                  <a:gd name="connsiteX45" fmla="*/ 2247214 w 3998519"/>
                  <a:gd name="connsiteY45" fmla="*/ 0 h 4722952"/>
                  <a:gd name="connsiteX46" fmla="*/ 2269388 w 3998519"/>
                  <a:gd name="connsiteY46" fmla="*/ 152 h 4722952"/>
                  <a:gd name="connsiteX47" fmla="*/ 3366668 w 3998519"/>
                  <a:gd name="connsiteY47" fmla="*/ 405003 h 4722952"/>
                  <a:gd name="connsiteX48" fmla="*/ 3269209 w 3998519"/>
                  <a:gd name="connsiteY48" fmla="*/ 522122 h 4722952"/>
                  <a:gd name="connsiteX49" fmla="*/ 2322119 w 3998519"/>
                  <a:gd name="connsiteY49" fmla="*/ 155600 h 4722952"/>
                  <a:gd name="connsiteX50" fmla="*/ 2322119 w 3998519"/>
                  <a:gd name="connsiteY50" fmla="*/ 382676 h 4722952"/>
                  <a:gd name="connsiteX51" fmla="*/ 3094253 w 3998519"/>
                  <a:gd name="connsiteY51" fmla="*/ 674675 h 4722952"/>
                  <a:gd name="connsiteX52" fmla="*/ 2999918 w 3998519"/>
                  <a:gd name="connsiteY52" fmla="*/ 794309 h 4722952"/>
                  <a:gd name="connsiteX53" fmla="*/ 2245919 w 3998519"/>
                  <a:gd name="connsiteY53" fmla="*/ 531952 h 4722952"/>
                  <a:gd name="connsiteX54" fmla="*/ 1026719 w 3998519"/>
                  <a:gd name="connsiteY54" fmla="*/ 1751152 h 4722952"/>
                  <a:gd name="connsiteX55" fmla="*/ 1723720 w 3998519"/>
                  <a:gd name="connsiteY55" fmla="*/ 2851328 h 4722952"/>
                  <a:gd name="connsiteX56" fmla="*/ 1837106 w 3998519"/>
                  <a:gd name="connsiteY56" fmla="*/ 2567940 h 4722952"/>
                  <a:gd name="connsiteX57" fmla="*/ 1331519 w 3998519"/>
                  <a:gd name="connsiteY57" fmla="*/ 1751152 h 4722952"/>
                  <a:gd name="connsiteX58" fmla="*/ 1492758 w 3998519"/>
                  <a:gd name="connsiteY58" fmla="*/ 1232992 h 4722952"/>
                  <a:gd name="connsiteX59" fmla="*/ 1618259 w 3998519"/>
                  <a:gd name="connsiteY59" fmla="*/ 1319479 h 4722952"/>
                  <a:gd name="connsiteX60" fmla="*/ 1483919 w 3998519"/>
                  <a:gd name="connsiteY60" fmla="*/ 1751152 h 4722952"/>
                  <a:gd name="connsiteX61" fmla="*/ 2245919 w 3998519"/>
                  <a:gd name="connsiteY61" fmla="*/ 2513152 h 4722952"/>
                  <a:gd name="connsiteX62" fmla="*/ 2677516 w 3998519"/>
                  <a:gd name="connsiteY62" fmla="*/ 2378888 h 4722952"/>
                  <a:gd name="connsiteX63" fmla="*/ 2764002 w 3998519"/>
                  <a:gd name="connsiteY63" fmla="*/ 2504313 h 4722952"/>
                  <a:gd name="connsiteX64" fmla="*/ 2245919 w 3998519"/>
                  <a:gd name="connsiteY64" fmla="*/ 2665552 h 4722952"/>
                  <a:gd name="connsiteX65" fmla="*/ 1978228 w 3998519"/>
                  <a:gd name="connsiteY65" fmla="*/ 2625471 h 4722952"/>
                  <a:gd name="connsiteX66" fmla="*/ 1865071 w 3998519"/>
                  <a:gd name="connsiteY66" fmla="*/ 2908401 h 4722952"/>
                  <a:gd name="connsiteX67" fmla="*/ 2102358 w 3998519"/>
                  <a:gd name="connsiteY67" fmla="*/ 2961132 h 4722952"/>
                  <a:gd name="connsiteX68" fmla="*/ 2084679 w 3998519"/>
                  <a:gd name="connsiteY68" fmla="*/ 3112465 h 4722952"/>
                  <a:gd name="connsiteX69" fmla="*/ 874319 w 3998519"/>
                  <a:gd name="connsiteY69" fmla="*/ 1751152 h 4722952"/>
                  <a:gd name="connsiteX70" fmla="*/ 2169719 w 3998519"/>
                  <a:gd name="connsiteY70" fmla="*/ 383438 h 4722952"/>
                  <a:gd name="connsiteX71" fmla="*/ 2169719 w 3998519"/>
                  <a:gd name="connsiteY71" fmla="*/ 155829 h 4722952"/>
                  <a:gd name="connsiteX72" fmla="*/ 680390 w 3998519"/>
                  <a:gd name="connsiteY72" fmla="*/ 1433627 h 4722952"/>
                  <a:gd name="connsiteX73" fmla="*/ 669874 w 3998519"/>
                  <a:gd name="connsiteY73" fmla="*/ 2020748 h 4722952"/>
                  <a:gd name="connsiteX74" fmla="*/ 674370 w 3998519"/>
                  <a:gd name="connsiteY74" fmla="*/ 2047265 h 4722952"/>
                  <a:gd name="connsiteX75" fmla="*/ 227000 w 3998519"/>
                  <a:gd name="connsiteY75" fmla="*/ 2847365 h 4722952"/>
                  <a:gd name="connsiteX76" fmla="*/ 721842 w 3998519"/>
                  <a:gd name="connsiteY76" fmla="*/ 2989097 h 4722952"/>
                  <a:gd name="connsiteX77" fmla="*/ 723062 w 3998519"/>
                  <a:gd name="connsiteY77" fmla="*/ 3884752 h 4722952"/>
                  <a:gd name="connsiteX78" fmla="*/ 1485138 w 3998519"/>
                  <a:gd name="connsiteY78" fmla="*/ 3884752 h 4722952"/>
                  <a:gd name="connsiteX79" fmla="*/ 1485138 w 3998519"/>
                  <a:gd name="connsiteY79" fmla="*/ 4722952 h 4722952"/>
                  <a:gd name="connsiteX80" fmla="*/ 1332738 w 3998519"/>
                  <a:gd name="connsiteY80" fmla="*/ 4722952 h 4722952"/>
                  <a:gd name="connsiteX81" fmla="*/ 1332738 w 3998519"/>
                  <a:gd name="connsiteY81" fmla="*/ 4037152 h 4722952"/>
                  <a:gd name="connsiteX82" fmla="*/ 570814 w 3998519"/>
                  <a:gd name="connsiteY82" fmla="*/ 4037152 h 4722952"/>
                  <a:gd name="connsiteX83" fmla="*/ 569595 w 3998519"/>
                  <a:gd name="connsiteY83" fmla="*/ 3104007 h 4722952"/>
                  <a:gd name="connsiteX84" fmla="*/ 0 w 3998519"/>
                  <a:gd name="connsiteY84" fmla="*/ 2940939 h 4722952"/>
                  <a:gd name="connsiteX85" fmla="*/ 515264 w 3998519"/>
                  <a:gd name="connsiteY85" fmla="*/ 2019452 h 4722952"/>
                  <a:gd name="connsiteX86" fmla="*/ 531266 w 3998519"/>
                  <a:gd name="connsiteY86" fmla="*/ 1401927 h 4722952"/>
                  <a:gd name="connsiteX87" fmla="*/ 2247214 w 3998519"/>
                  <a:gd name="connsiteY87" fmla="*/ 0 h 472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3998519" h="4722952">
                    <a:moveTo>
                      <a:pt x="3591916" y="630326"/>
                    </a:moveTo>
                    <a:cubicBezTo>
                      <a:pt x="3854043" y="944422"/>
                      <a:pt x="3998366" y="1342796"/>
                      <a:pt x="3998366" y="1751837"/>
                    </a:cubicBezTo>
                    <a:lnTo>
                      <a:pt x="3998519" y="2029815"/>
                    </a:lnTo>
                    <a:cubicBezTo>
                      <a:pt x="3998976" y="2677058"/>
                      <a:pt x="3686861" y="3283762"/>
                      <a:pt x="3161462" y="3661105"/>
                    </a:cubicBezTo>
                    <a:lnTo>
                      <a:pt x="3161462" y="4722952"/>
                    </a:lnTo>
                    <a:lnTo>
                      <a:pt x="3009062" y="4722952"/>
                    </a:lnTo>
                    <a:lnTo>
                      <a:pt x="3009062" y="3581476"/>
                    </a:lnTo>
                    <a:lnTo>
                      <a:pt x="3042056" y="3558768"/>
                    </a:lnTo>
                    <a:cubicBezTo>
                      <a:pt x="3545967" y="3211906"/>
                      <a:pt x="3846576" y="2640405"/>
                      <a:pt x="3846119" y="2029967"/>
                    </a:cubicBezTo>
                    <a:lnTo>
                      <a:pt x="3845966" y="1827809"/>
                    </a:lnTo>
                    <a:lnTo>
                      <a:pt x="3613937" y="1827428"/>
                    </a:lnTo>
                    <a:cubicBezTo>
                      <a:pt x="3577361" y="2488539"/>
                      <a:pt x="3071698" y="3034512"/>
                      <a:pt x="2407158" y="3112465"/>
                    </a:cubicBezTo>
                    <a:lnTo>
                      <a:pt x="2389479" y="2961132"/>
                    </a:lnTo>
                    <a:cubicBezTo>
                      <a:pt x="3002737" y="2889199"/>
                      <a:pt x="3465119" y="2368905"/>
                      <a:pt x="3465119" y="1751152"/>
                    </a:cubicBezTo>
                    <a:cubicBezTo>
                      <a:pt x="3465119" y="1608429"/>
                      <a:pt x="3440277" y="1469821"/>
                      <a:pt x="3393033" y="1339062"/>
                    </a:cubicBezTo>
                    <a:lnTo>
                      <a:pt x="3118028" y="1476527"/>
                    </a:lnTo>
                    <a:cubicBezTo>
                      <a:pt x="3145383" y="1563242"/>
                      <a:pt x="3160319" y="1655444"/>
                      <a:pt x="3160319" y="1751152"/>
                    </a:cubicBezTo>
                    <a:cubicBezTo>
                      <a:pt x="3160319" y="1936927"/>
                      <a:pt x="3104616" y="2116150"/>
                      <a:pt x="2999079" y="2269235"/>
                    </a:cubicBezTo>
                    <a:lnTo>
                      <a:pt x="2873654" y="2182748"/>
                    </a:lnTo>
                    <a:cubicBezTo>
                      <a:pt x="2904896" y="2137409"/>
                      <a:pt x="2930576" y="2089251"/>
                      <a:pt x="2951150" y="2039111"/>
                    </a:cubicBezTo>
                    <a:lnTo>
                      <a:pt x="2668219" y="1925954"/>
                    </a:lnTo>
                    <a:cubicBezTo>
                      <a:pt x="2599410" y="2091537"/>
                      <a:pt x="2436114" y="2208352"/>
                      <a:pt x="2245919" y="2208352"/>
                    </a:cubicBezTo>
                    <a:cubicBezTo>
                      <a:pt x="2064486" y="2208352"/>
                      <a:pt x="1900199" y="2100681"/>
                      <a:pt x="1827276" y="1934184"/>
                    </a:cubicBezTo>
                    <a:lnTo>
                      <a:pt x="1966874" y="1872995"/>
                    </a:lnTo>
                    <a:cubicBezTo>
                      <a:pt x="2015566" y="1984171"/>
                      <a:pt x="2125065" y="2055952"/>
                      <a:pt x="2245919" y="2055952"/>
                    </a:cubicBezTo>
                    <a:cubicBezTo>
                      <a:pt x="2414016" y="2055952"/>
                      <a:pt x="2550719" y="1919249"/>
                      <a:pt x="2550719" y="1751152"/>
                    </a:cubicBezTo>
                    <a:cubicBezTo>
                      <a:pt x="2550719" y="1583054"/>
                      <a:pt x="2414016" y="1446352"/>
                      <a:pt x="2245919" y="1446352"/>
                    </a:cubicBezTo>
                    <a:cubicBezTo>
                      <a:pt x="2125065" y="1446352"/>
                      <a:pt x="2015566" y="1518132"/>
                      <a:pt x="1966874" y="1629384"/>
                    </a:cubicBezTo>
                    <a:lnTo>
                      <a:pt x="1827276" y="1568195"/>
                    </a:lnTo>
                    <a:cubicBezTo>
                      <a:pt x="1900199" y="1401622"/>
                      <a:pt x="2064486" y="1293952"/>
                      <a:pt x="2245919" y="1293952"/>
                    </a:cubicBezTo>
                    <a:cubicBezTo>
                      <a:pt x="2498065" y="1293952"/>
                      <a:pt x="2703119" y="1499006"/>
                      <a:pt x="2703119" y="1751152"/>
                    </a:cubicBezTo>
                    <a:cubicBezTo>
                      <a:pt x="2703119" y="1759305"/>
                      <a:pt x="2702357" y="1767230"/>
                      <a:pt x="2701899" y="1775231"/>
                    </a:cubicBezTo>
                    <a:lnTo>
                      <a:pt x="2994279" y="1892198"/>
                    </a:lnTo>
                    <a:cubicBezTo>
                      <a:pt x="3002966" y="1846021"/>
                      <a:pt x="3007919" y="1798929"/>
                      <a:pt x="3007919" y="1751152"/>
                    </a:cubicBezTo>
                    <a:cubicBezTo>
                      <a:pt x="3007919" y="1330985"/>
                      <a:pt x="2666085" y="989152"/>
                      <a:pt x="2245919" y="989152"/>
                    </a:cubicBezTo>
                    <a:cubicBezTo>
                      <a:pt x="2091080" y="989152"/>
                      <a:pt x="1941881" y="1035557"/>
                      <a:pt x="1814322" y="1123416"/>
                    </a:cubicBezTo>
                    <a:lnTo>
                      <a:pt x="1727835" y="997991"/>
                    </a:lnTo>
                    <a:cubicBezTo>
                      <a:pt x="1880921" y="892454"/>
                      <a:pt x="2060143" y="836752"/>
                      <a:pt x="2245919" y="836752"/>
                    </a:cubicBezTo>
                    <a:cubicBezTo>
                      <a:pt x="2600401" y="836752"/>
                      <a:pt x="2907640" y="1039825"/>
                      <a:pt x="3059354" y="1335404"/>
                    </a:cubicBezTo>
                    <a:lnTo>
                      <a:pt x="3331692" y="1199235"/>
                    </a:lnTo>
                    <a:cubicBezTo>
                      <a:pt x="3295574" y="1128750"/>
                      <a:pt x="3253054" y="1060932"/>
                      <a:pt x="3202762" y="997153"/>
                    </a:cubicBezTo>
                    <a:lnTo>
                      <a:pt x="3322396" y="902817"/>
                    </a:lnTo>
                    <a:cubicBezTo>
                      <a:pt x="3499637" y="1127378"/>
                      <a:pt x="3599078" y="1393088"/>
                      <a:pt x="3614394" y="1675104"/>
                    </a:cubicBezTo>
                    <a:lnTo>
                      <a:pt x="3842614" y="1675485"/>
                    </a:lnTo>
                    <a:cubicBezTo>
                      <a:pt x="3825926" y="1329080"/>
                      <a:pt x="3697833" y="995095"/>
                      <a:pt x="3474949" y="727938"/>
                    </a:cubicBezTo>
                    <a:close/>
                    <a:moveTo>
                      <a:pt x="2247214" y="0"/>
                    </a:moveTo>
                    <a:cubicBezTo>
                      <a:pt x="2254606" y="0"/>
                      <a:pt x="2261921" y="76"/>
                      <a:pt x="2269388" y="152"/>
                    </a:cubicBezTo>
                    <a:cubicBezTo>
                      <a:pt x="2669667" y="5258"/>
                      <a:pt x="3059354" y="149123"/>
                      <a:pt x="3366668" y="405003"/>
                    </a:cubicBezTo>
                    <a:lnTo>
                      <a:pt x="3269209" y="522122"/>
                    </a:lnTo>
                    <a:cubicBezTo>
                      <a:pt x="3002661" y="300228"/>
                      <a:pt x="2668143" y="172059"/>
                      <a:pt x="2322119" y="155600"/>
                    </a:cubicBezTo>
                    <a:lnTo>
                      <a:pt x="2322119" y="382676"/>
                    </a:lnTo>
                    <a:cubicBezTo>
                      <a:pt x="2604059" y="398069"/>
                      <a:pt x="2869768" y="497510"/>
                      <a:pt x="3094253" y="674675"/>
                    </a:cubicBezTo>
                    <a:lnTo>
                      <a:pt x="2999918" y="794309"/>
                    </a:lnTo>
                    <a:cubicBezTo>
                      <a:pt x="2782367" y="622630"/>
                      <a:pt x="2521610" y="531952"/>
                      <a:pt x="2245919" y="531952"/>
                    </a:cubicBezTo>
                    <a:cubicBezTo>
                      <a:pt x="1573682" y="531952"/>
                      <a:pt x="1026719" y="1078916"/>
                      <a:pt x="1026719" y="1751152"/>
                    </a:cubicBezTo>
                    <a:cubicBezTo>
                      <a:pt x="1026719" y="2233117"/>
                      <a:pt x="1308811" y="2654655"/>
                      <a:pt x="1723720" y="2851328"/>
                    </a:cubicBezTo>
                    <a:lnTo>
                      <a:pt x="1837106" y="2567940"/>
                    </a:lnTo>
                    <a:cubicBezTo>
                      <a:pt x="1537868" y="2417521"/>
                      <a:pt x="1331519" y="2108378"/>
                      <a:pt x="1331519" y="1751152"/>
                    </a:cubicBezTo>
                    <a:cubicBezTo>
                      <a:pt x="1331519" y="1565376"/>
                      <a:pt x="1387221" y="1386154"/>
                      <a:pt x="1492758" y="1232992"/>
                    </a:cubicBezTo>
                    <a:lnTo>
                      <a:pt x="1618259" y="1319479"/>
                    </a:lnTo>
                    <a:cubicBezTo>
                      <a:pt x="1530324" y="1447114"/>
                      <a:pt x="1483919" y="1596390"/>
                      <a:pt x="1483919" y="1751152"/>
                    </a:cubicBezTo>
                    <a:cubicBezTo>
                      <a:pt x="1483919" y="2171319"/>
                      <a:pt x="1825752" y="2513152"/>
                      <a:pt x="2245919" y="2513152"/>
                    </a:cubicBezTo>
                    <a:cubicBezTo>
                      <a:pt x="2400757" y="2513152"/>
                      <a:pt x="2549957" y="2466746"/>
                      <a:pt x="2677516" y="2378888"/>
                    </a:cubicBezTo>
                    <a:lnTo>
                      <a:pt x="2764002" y="2504313"/>
                    </a:lnTo>
                    <a:cubicBezTo>
                      <a:pt x="2610917" y="2609850"/>
                      <a:pt x="2431694" y="2665552"/>
                      <a:pt x="2245919" y="2665552"/>
                    </a:cubicBezTo>
                    <a:cubicBezTo>
                      <a:pt x="2152802" y="2665552"/>
                      <a:pt x="2062962" y="2651379"/>
                      <a:pt x="1978228" y="2625471"/>
                    </a:cubicBezTo>
                    <a:lnTo>
                      <a:pt x="1865071" y="2908401"/>
                    </a:lnTo>
                    <a:cubicBezTo>
                      <a:pt x="1941042" y="2933243"/>
                      <a:pt x="2020214" y="2951531"/>
                      <a:pt x="2102358" y="2961132"/>
                    </a:cubicBezTo>
                    <a:lnTo>
                      <a:pt x="2084679" y="3112465"/>
                    </a:lnTo>
                    <a:cubicBezTo>
                      <a:pt x="1394612" y="3031541"/>
                      <a:pt x="874319" y="2446249"/>
                      <a:pt x="874319" y="1751152"/>
                    </a:cubicBezTo>
                    <a:cubicBezTo>
                      <a:pt x="874319" y="1020623"/>
                      <a:pt x="1448943" y="423291"/>
                      <a:pt x="2169719" y="383438"/>
                    </a:cubicBezTo>
                    <a:lnTo>
                      <a:pt x="2169719" y="155829"/>
                    </a:lnTo>
                    <a:cubicBezTo>
                      <a:pt x="1451076" y="191262"/>
                      <a:pt x="833171" y="714070"/>
                      <a:pt x="680390" y="1433627"/>
                    </a:cubicBezTo>
                    <a:cubicBezTo>
                      <a:pt x="639699" y="1624736"/>
                      <a:pt x="636270" y="1822323"/>
                      <a:pt x="669874" y="2020748"/>
                    </a:cubicBezTo>
                    <a:lnTo>
                      <a:pt x="674370" y="2047265"/>
                    </a:lnTo>
                    <a:lnTo>
                      <a:pt x="227000" y="2847365"/>
                    </a:lnTo>
                    <a:lnTo>
                      <a:pt x="721842" y="2989097"/>
                    </a:lnTo>
                    <a:lnTo>
                      <a:pt x="723062" y="3884752"/>
                    </a:lnTo>
                    <a:lnTo>
                      <a:pt x="1485138" y="3884752"/>
                    </a:lnTo>
                    <a:lnTo>
                      <a:pt x="1485138" y="4722952"/>
                    </a:lnTo>
                    <a:lnTo>
                      <a:pt x="1332738" y="4722952"/>
                    </a:lnTo>
                    <a:lnTo>
                      <a:pt x="1332738" y="4037152"/>
                    </a:lnTo>
                    <a:lnTo>
                      <a:pt x="570814" y="4037152"/>
                    </a:lnTo>
                    <a:lnTo>
                      <a:pt x="569595" y="3104007"/>
                    </a:lnTo>
                    <a:lnTo>
                      <a:pt x="0" y="2940939"/>
                    </a:lnTo>
                    <a:lnTo>
                      <a:pt x="515264" y="2019452"/>
                    </a:lnTo>
                    <a:cubicBezTo>
                      <a:pt x="483184" y="1810893"/>
                      <a:pt x="488518" y="1603324"/>
                      <a:pt x="531266" y="1401927"/>
                    </a:cubicBezTo>
                    <a:cubicBezTo>
                      <a:pt x="704545" y="586359"/>
                      <a:pt x="1424102" y="0"/>
                      <a:pt x="224721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sp>
          <p:nvSpPr>
            <p:cNvPr id="29" name="Freeform 410">
              <a:extLst>
                <a:ext uri="{FF2B5EF4-FFF2-40B4-BE49-F238E27FC236}">
                  <a16:creationId xmlns:a16="http://schemas.microsoft.com/office/drawing/2014/main" id="{9E6C1606-D3F3-8A44-BEEB-72265CEF9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311" y="4163431"/>
              <a:ext cx="2068922" cy="575518"/>
            </a:xfrm>
            <a:custGeom>
              <a:avLst/>
              <a:gdLst>
                <a:gd name="T0" fmla="*/ 713 w 713"/>
                <a:gd name="T1" fmla="*/ 0 h 198"/>
                <a:gd name="T2" fmla="*/ 66 w 713"/>
                <a:gd name="T3" fmla="*/ 0 h 198"/>
                <a:gd name="T4" fmla="*/ 3 w 713"/>
                <a:gd name="T5" fmla="*/ 95 h 198"/>
                <a:gd name="T6" fmla="*/ 67 w 713"/>
                <a:gd name="T7" fmla="*/ 127 h 198"/>
                <a:gd name="T8" fmla="*/ 62 w 713"/>
                <a:gd name="T9" fmla="*/ 171 h 198"/>
                <a:gd name="T10" fmla="*/ 61 w 713"/>
                <a:gd name="T11" fmla="*/ 198 h 198"/>
                <a:gd name="T12" fmla="*/ 600 w 713"/>
                <a:gd name="T13" fmla="*/ 198 h 198"/>
                <a:gd name="T14" fmla="*/ 713 w 713"/>
                <a:gd name="T15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3" h="198">
                  <a:moveTo>
                    <a:pt x="713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39" y="40"/>
                    <a:pt x="0" y="81"/>
                    <a:pt x="3" y="95"/>
                  </a:cubicBezTo>
                  <a:cubicBezTo>
                    <a:pt x="9" y="116"/>
                    <a:pt x="67" y="127"/>
                    <a:pt x="67" y="127"/>
                  </a:cubicBezTo>
                  <a:cubicBezTo>
                    <a:pt x="67" y="127"/>
                    <a:pt x="78" y="145"/>
                    <a:pt x="62" y="171"/>
                  </a:cubicBezTo>
                  <a:cubicBezTo>
                    <a:pt x="54" y="185"/>
                    <a:pt x="56" y="193"/>
                    <a:pt x="61" y="198"/>
                  </a:cubicBezTo>
                  <a:cubicBezTo>
                    <a:pt x="600" y="198"/>
                    <a:pt x="600" y="198"/>
                    <a:pt x="600" y="198"/>
                  </a:cubicBezTo>
                  <a:cubicBezTo>
                    <a:pt x="619" y="150"/>
                    <a:pt x="678" y="91"/>
                    <a:pt x="713" y="0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411">
              <a:extLst>
                <a:ext uri="{FF2B5EF4-FFF2-40B4-BE49-F238E27FC236}">
                  <a16:creationId xmlns:a16="http://schemas.microsoft.com/office/drawing/2014/main" id="{BE5C4589-E43B-7940-8A11-ABD7CF96E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331" y="4796624"/>
              <a:ext cx="1926576" cy="607423"/>
            </a:xfrm>
            <a:custGeom>
              <a:avLst/>
              <a:gdLst>
                <a:gd name="T0" fmla="*/ 524 w 664"/>
                <a:gd name="T1" fmla="*/ 9 h 209"/>
                <a:gd name="T2" fmla="*/ 525 w 664"/>
                <a:gd name="T3" fmla="*/ 0 h 209"/>
                <a:gd name="T4" fmla="*/ 1 w 664"/>
                <a:gd name="T5" fmla="*/ 0 h 209"/>
                <a:gd name="T6" fmla="*/ 22 w 664"/>
                <a:gd name="T7" fmla="*/ 27 h 209"/>
                <a:gd name="T8" fmla="*/ 17 w 664"/>
                <a:gd name="T9" fmla="*/ 95 h 209"/>
                <a:gd name="T10" fmla="*/ 100 w 664"/>
                <a:gd name="T11" fmla="*/ 135 h 209"/>
                <a:gd name="T12" fmla="*/ 196 w 664"/>
                <a:gd name="T13" fmla="*/ 136 h 209"/>
                <a:gd name="T14" fmla="*/ 183 w 664"/>
                <a:gd name="T15" fmla="*/ 209 h 209"/>
                <a:gd name="T16" fmla="*/ 664 w 664"/>
                <a:gd name="T17" fmla="*/ 209 h 209"/>
                <a:gd name="T18" fmla="*/ 524 w 664"/>
                <a:gd name="T19" fmla="*/ 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4" h="209">
                  <a:moveTo>
                    <a:pt x="524" y="9"/>
                  </a:moveTo>
                  <a:cubicBezTo>
                    <a:pt x="524" y="6"/>
                    <a:pt x="524" y="3"/>
                    <a:pt x="525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6"/>
                    <a:pt x="6" y="15"/>
                    <a:pt x="22" y="27"/>
                  </a:cubicBezTo>
                  <a:cubicBezTo>
                    <a:pt x="33" y="36"/>
                    <a:pt x="9" y="75"/>
                    <a:pt x="17" y="95"/>
                  </a:cubicBezTo>
                  <a:cubicBezTo>
                    <a:pt x="33" y="137"/>
                    <a:pt x="59" y="140"/>
                    <a:pt x="100" y="135"/>
                  </a:cubicBezTo>
                  <a:cubicBezTo>
                    <a:pt x="141" y="130"/>
                    <a:pt x="183" y="129"/>
                    <a:pt x="196" y="136"/>
                  </a:cubicBezTo>
                  <a:cubicBezTo>
                    <a:pt x="222" y="187"/>
                    <a:pt x="207" y="194"/>
                    <a:pt x="183" y="209"/>
                  </a:cubicBezTo>
                  <a:cubicBezTo>
                    <a:pt x="664" y="209"/>
                    <a:pt x="664" y="209"/>
                    <a:pt x="664" y="209"/>
                  </a:cubicBezTo>
                  <a:cubicBezTo>
                    <a:pt x="633" y="159"/>
                    <a:pt x="521" y="120"/>
                    <a:pt x="524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71A56AB-139D-5744-AB98-21028893EE72}"/>
                </a:ext>
              </a:extLst>
            </p:cNvPr>
            <p:cNvGrpSpPr/>
            <p:nvPr/>
          </p:nvGrpSpPr>
          <p:grpSpPr>
            <a:xfrm>
              <a:off x="5190690" y="2818509"/>
              <a:ext cx="1849268" cy="650373"/>
              <a:chOff x="7740008" y="3227433"/>
              <a:chExt cx="1849268" cy="650373"/>
            </a:xfrm>
          </p:grpSpPr>
          <p:sp>
            <p:nvSpPr>
              <p:cNvPr id="27" name="Freeform 408">
                <a:extLst>
                  <a:ext uri="{FF2B5EF4-FFF2-40B4-BE49-F238E27FC236}">
                    <a16:creationId xmlns:a16="http://schemas.microsoft.com/office/drawing/2014/main" id="{3D87C7BE-1E03-D140-AD3E-405D905F6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0008" y="3227433"/>
                <a:ext cx="1849268" cy="650373"/>
              </a:xfrm>
              <a:custGeom>
                <a:avLst/>
                <a:gdLst>
                  <a:gd name="T0" fmla="*/ 637 w 637"/>
                  <a:gd name="T1" fmla="*/ 224 h 224"/>
                  <a:gd name="T2" fmla="*/ 388 w 637"/>
                  <a:gd name="T3" fmla="*/ 22 h 224"/>
                  <a:gd name="T4" fmla="*/ 35 w 637"/>
                  <a:gd name="T5" fmla="*/ 142 h 224"/>
                  <a:gd name="T6" fmla="*/ 0 w 637"/>
                  <a:gd name="T7" fmla="*/ 224 h 224"/>
                  <a:gd name="T8" fmla="*/ 637 w 637"/>
                  <a:gd name="T9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7" h="224">
                    <a:moveTo>
                      <a:pt x="637" y="224"/>
                    </a:moveTo>
                    <a:cubicBezTo>
                      <a:pt x="599" y="133"/>
                      <a:pt x="512" y="37"/>
                      <a:pt x="388" y="22"/>
                    </a:cubicBezTo>
                    <a:cubicBezTo>
                      <a:pt x="218" y="0"/>
                      <a:pt x="91" y="37"/>
                      <a:pt x="35" y="142"/>
                    </a:cubicBezTo>
                    <a:cubicBezTo>
                      <a:pt x="20" y="171"/>
                      <a:pt x="9" y="199"/>
                      <a:pt x="0" y="224"/>
                    </a:cubicBezTo>
                    <a:lnTo>
                      <a:pt x="637" y="224"/>
                    </a:lnTo>
                    <a:close/>
                  </a:path>
                </a:pathLst>
              </a:custGeom>
              <a:gradFill>
                <a:gsLst>
                  <a:gs pos="5000">
                    <a:srgbClr val="90D8EC"/>
                  </a:gs>
                  <a:gs pos="36000">
                    <a:srgbClr val="83CEE9"/>
                  </a:gs>
                  <a:gs pos="69000">
                    <a:srgbClr val="5EC7E4"/>
                  </a:gs>
                  <a:gs pos="100000">
                    <a:srgbClr val="42BDDE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" name="Freeform: Shape 60">
                <a:extLst>
                  <a:ext uri="{FF2B5EF4-FFF2-40B4-BE49-F238E27FC236}">
                    <a16:creationId xmlns:a16="http://schemas.microsoft.com/office/drawing/2014/main" id="{6A91107D-D929-0740-A302-2421A82724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76318" y="3334350"/>
                <a:ext cx="360696" cy="426720"/>
              </a:xfrm>
              <a:custGeom>
                <a:avLst/>
                <a:gdLst>
                  <a:gd name="connsiteX0" fmla="*/ 1971645 w 4122239"/>
                  <a:gd name="connsiteY0" fmla="*/ 3856158 h 4876800"/>
                  <a:gd name="connsiteX1" fmla="*/ 2043178 w 4122239"/>
                  <a:gd name="connsiteY1" fmla="*/ 3927690 h 4876800"/>
                  <a:gd name="connsiteX2" fmla="*/ 2043178 w 4122239"/>
                  <a:gd name="connsiteY2" fmla="*/ 4201334 h 4876800"/>
                  <a:gd name="connsiteX3" fmla="*/ 1971645 w 4122239"/>
                  <a:gd name="connsiteY3" fmla="*/ 4272867 h 4876800"/>
                  <a:gd name="connsiteX4" fmla="*/ 1900113 w 4122239"/>
                  <a:gd name="connsiteY4" fmla="*/ 4201334 h 4876800"/>
                  <a:gd name="connsiteX5" fmla="*/ 1900113 w 4122239"/>
                  <a:gd name="connsiteY5" fmla="*/ 3927690 h 4876800"/>
                  <a:gd name="connsiteX6" fmla="*/ 1971645 w 4122239"/>
                  <a:gd name="connsiteY6" fmla="*/ 3856158 h 4876800"/>
                  <a:gd name="connsiteX7" fmla="*/ 1469210 w 4122239"/>
                  <a:gd name="connsiteY7" fmla="*/ 3719683 h 4876800"/>
                  <a:gd name="connsiteX8" fmla="*/ 1496139 w 4122239"/>
                  <a:gd name="connsiteY8" fmla="*/ 3728742 h 4876800"/>
                  <a:gd name="connsiteX9" fmla="*/ 1522323 w 4122239"/>
                  <a:gd name="connsiteY9" fmla="*/ 3826459 h 4876800"/>
                  <a:gd name="connsiteX10" fmla="*/ 1385496 w 4122239"/>
                  <a:gd name="connsiteY10" fmla="*/ 4063441 h 4876800"/>
                  <a:gd name="connsiteX11" fmla="*/ 1323489 w 4122239"/>
                  <a:gd name="connsiteY11" fmla="*/ 4099217 h 4876800"/>
                  <a:gd name="connsiteX12" fmla="*/ 1287789 w 4122239"/>
                  <a:gd name="connsiteY12" fmla="*/ 4089616 h 4876800"/>
                  <a:gd name="connsiteX13" fmla="*/ 1261595 w 4122239"/>
                  <a:gd name="connsiteY13" fmla="*/ 3991908 h 4876800"/>
                  <a:gd name="connsiteX14" fmla="*/ 1398422 w 4122239"/>
                  <a:gd name="connsiteY14" fmla="*/ 3754926 h 4876800"/>
                  <a:gd name="connsiteX15" fmla="*/ 1469210 w 4122239"/>
                  <a:gd name="connsiteY15" fmla="*/ 3719683 h 4876800"/>
                  <a:gd name="connsiteX16" fmla="*/ 2474091 w 4122239"/>
                  <a:gd name="connsiteY16" fmla="*/ 3719678 h 4876800"/>
                  <a:gd name="connsiteX17" fmla="*/ 2501447 w 4122239"/>
                  <a:gd name="connsiteY17" fmla="*/ 3721583 h 4876800"/>
                  <a:gd name="connsiteX18" fmla="*/ 2544880 w 4122239"/>
                  <a:gd name="connsiteY18" fmla="*/ 3754917 h 4876800"/>
                  <a:gd name="connsiteX19" fmla="*/ 2681706 w 4122239"/>
                  <a:gd name="connsiteY19" fmla="*/ 3991899 h 4876800"/>
                  <a:gd name="connsiteX20" fmla="*/ 2655522 w 4122239"/>
                  <a:gd name="connsiteY20" fmla="*/ 4089616 h 4876800"/>
                  <a:gd name="connsiteX21" fmla="*/ 2619822 w 4122239"/>
                  <a:gd name="connsiteY21" fmla="*/ 4099217 h 4876800"/>
                  <a:gd name="connsiteX22" fmla="*/ 2557815 w 4122239"/>
                  <a:gd name="connsiteY22" fmla="*/ 4063441 h 4876800"/>
                  <a:gd name="connsiteX23" fmla="*/ 2420988 w 4122239"/>
                  <a:gd name="connsiteY23" fmla="*/ 3826459 h 4876800"/>
                  <a:gd name="connsiteX24" fmla="*/ 2447163 w 4122239"/>
                  <a:gd name="connsiteY24" fmla="*/ 3728733 h 4876800"/>
                  <a:gd name="connsiteX25" fmla="*/ 2474091 w 4122239"/>
                  <a:gd name="connsiteY25" fmla="*/ 3719678 h 4876800"/>
                  <a:gd name="connsiteX26" fmla="*/ 2866047 w 4122239"/>
                  <a:gd name="connsiteY26" fmla="*/ 3345408 h 4876800"/>
                  <a:gd name="connsiteX27" fmla="*/ 2892971 w 4122239"/>
                  <a:gd name="connsiteY27" fmla="*/ 3354467 h 4876800"/>
                  <a:gd name="connsiteX28" fmla="*/ 3129953 w 4122239"/>
                  <a:gd name="connsiteY28" fmla="*/ 3491294 h 4876800"/>
                  <a:gd name="connsiteX29" fmla="*/ 3156137 w 4122239"/>
                  <a:gd name="connsiteY29" fmla="*/ 3589011 h 4876800"/>
                  <a:gd name="connsiteX30" fmla="*/ 3094129 w 4122239"/>
                  <a:gd name="connsiteY30" fmla="*/ 3624786 h 4876800"/>
                  <a:gd name="connsiteX31" fmla="*/ 3058429 w 4122239"/>
                  <a:gd name="connsiteY31" fmla="*/ 3615185 h 4876800"/>
                  <a:gd name="connsiteX32" fmla="*/ 2821448 w 4122239"/>
                  <a:gd name="connsiteY32" fmla="*/ 3478359 h 4876800"/>
                  <a:gd name="connsiteX33" fmla="*/ 2795254 w 4122239"/>
                  <a:gd name="connsiteY33" fmla="*/ 3380651 h 4876800"/>
                  <a:gd name="connsiteX34" fmla="*/ 2866047 w 4122239"/>
                  <a:gd name="connsiteY34" fmla="*/ 3345408 h 4876800"/>
                  <a:gd name="connsiteX35" fmla="*/ 1077264 w 4122239"/>
                  <a:gd name="connsiteY35" fmla="*/ 3345394 h 4876800"/>
                  <a:gd name="connsiteX36" fmla="*/ 1148057 w 4122239"/>
                  <a:gd name="connsiteY36" fmla="*/ 3380632 h 4876800"/>
                  <a:gd name="connsiteX37" fmla="*/ 1121873 w 4122239"/>
                  <a:gd name="connsiteY37" fmla="*/ 3478349 h 4876800"/>
                  <a:gd name="connsiteX38" fmla="*/ 884891 w 4122239"/>
                  <a:gd name="connsiteY38" fmla="*/ 3615175 h 4876800"/>
                  <a:gd name="connsiteX39" fmla="*/ 849191 w 4122239"/>
                  <a:gd name="connsiteY39" fmla="*/ 3624777 h 4876800"/>
                  <a:gd name="connsiteX40" fmla="*/ 787174 w 4122239"/>
                  <a:gd name="connsiteY40" fmla="*/ 3588991 h 4876800"/>
                  <a:gd name="connsiteX41" fmla="*/ 813358 w 4122239"/>
                  <a:gd name="connsiteY41" fmla="*/ 3491274 h 4876800"/>
                  <a:gd name="connsiteX42" fmla="*/ 1050340 w 4122239"/>
                  <a:gd name="connsiteY42" fmla="*/ 3354448 h 4876800"/>
                  <a:gd name="connsiteX43" fmla="*/ 1077264 w 4122239"/>
                  <a:gd name="connsiteY43" fmla="*/ 3345394 h 4876800"/>
                  <a:gd name="connsiteX44" fmla="*/ 2994212 w 4122239"/>
                  <a:gd name="connsiteY44" fmla="*/ 2833602 h 4876800"/>
                  <a:gd name="connsiteX45" fmla="*/ 3267855 w 4122239"/>
                  <a:gd name="connsiteY45" fmla="*/ 2833602 h 4876800"/>
                  <a:gd name="connsiteX46" fmla="*/ 3339388 w 4122239"/>
                  <a:gd name="connsiteY46" fmla="*/ 2905135 h 4876800"/>
                  <a:gd name="connsiteX47" fmla="*/ 3267855 w 4122239"/>
                  <a:gd name="connsiteY47" fmla="*/ 2976667 h 4876800"/>
                  <a:gd name="connsiteX48" fmla="*/ 2994212 w 4122239"/>
                  <a:gd name="connsiteY48" fmla="*/ 2976667 h 4876800"/>
                  <a:gd name="connsiteX49" fmla="*/ 2922679 w 4122239"/>
                  <a:gd name="connsiteY49" fmla="*/ 2905135 h 4876800"/>
                  <a:gd name="connsiteX50" fmla="*/ 2994212 w 4122239"/>
                  <a:gd name="connsiteY50" fmla="*/ 2833602 h 4876800"/>
                  <a:gd name="connsiteX51" fmla="*/ 675456 w 4122239"/>
                  <a:gd name="connsiteY51" fmla="*/ 2833602 h 4876800"/>
                  <a:gd name="connsiteX52" fmla="*/ 949099 w 4122239"/>
                  <a:gd name="connsiteY52" fmla="*/ 2833602 h 4876800"/>
                  <a:gd name="connsiteX53" fmla="*/ 1020632 w 4122239"/>
                  <a:gd name="connsiteY53" fmla="*/ 2905135 h 4876800"/>
                  <a:gd name="connsiteX54" fmla="*/ 949099 w 4122239"/>
                  <a:gd name="connsiteY54" fmla="*/ 2976667 h 4876800"/>
                  <a:gd name="connsiteX55" fmla="*/ 675456 w 4122239"/>
                  <a:gd name="connsiteY55" fmla="*/ 2976667 h 4876800"/>
                  <a:gd name="connsiteX56" fmla="*/ 603923 w 4122239"/>
                  <a:gd name="connsiteY56" fmla="*/ 2905135 h 4876800"/>
                  <a:gd name="connsiteX57" fmla="*/ 675456 w 4122239"/>
                  <a:gd name="connsiteY57" fmla="*/ 2833602 h 4876800"/>
                  <a:gd name="connsiteX58" fmla="*/ 1971646 w 4122239"/>
                  <a:gd name="connsiteY58" fmla="*/ 2782233 h 4876800"/>
                  <a:gd name="connsiteX59" fmla="*/ 1848745 w 4122239"/>
                  <a:gd name="connsiteY59" fmla="*/ 2905134 h 4876800"/>
                  <a:gd name="connsiteX60" fmla="*/ 1971646 w 4122239"/>
                  <a:gd name="connsiteY60" fmla="*/ 3028035 h 4876800"/>
                  <a:gd name="connsiteX61" fmla="*/ 2094547 w 4122239"/>
                  <a:gd name="connsiteY61" fmla="*/ 2905134 h 4876800"/>
                  <a:gd name="connsiteX62" fmla="*/ 1971646 w 4122239"/>
                  <a:gd name="connsiteY62" fmla="*/ 2782233 h 4876800"/>
                  <a:gd name="connsiteX63" fmla="*/ 1403544 w 4122239"/>
                  <a:gd name="connsiteY63" fmla="*/ 2494152 h 4876800"/>
                  <a:gd name="connsiteX64" fmla="*/ 1430102 w 4122239"/>
                  <a:gd name="connsiteY64" fmla="*/ 2504236 h 4876800"/>
                  <a:gd name="connsiteX65" fmla="*/ 1777841 w 4122239"/>
                  <a:gd name="connsiteY65" fmla="*/ 2723292 h 4876800"/>
                  <a:gd name="connsiteX66" fmla="*/ 1971655 w 4122239"/>
                  <a:gd name="connsiteY66" fmla="*/ 2639177 h 4876800"/>
                  <a:gd name="connsiteX67" fmla="*/ 2237612 w 4122239"/>
                  <a:gd name="connsiteY67" fmla="*/ 2905134 h 4876800"/>
                  <a:gd name="connsiteX68" fmla="*/ 1971655 w 4122239"/>
                  <a:gd name="connsiteY68" fmla="*/ 3171091 h 4876800"/>
                  <a:gd name="connsiteX69" fmla="*/ 1705698 w 4122239"/>
                  <a:gd name="connsiteY69" fmla="*/ 2905134 h 4876800"/>
                  <a:gd name="connsiteX70" fmla="*/ 1711366 w 4122239"/>
                  <a:gd name="connsiteY70" fmla="*/ 2850499 h 4876800"/>
                  <a:gd name="connsiteX71" fmla="*/ 1353845 w 4122239"/>
                  <a:gd name="connsiteY71" fmla="*/ 2625280 h 4876800"/>
                  <a:gd name="connsiteX72" fmla="*/ 1331452 w 4122239"/>
                  <a:gd name="connsiteY72" fmla="*/ 2526630 h 4876800"/>
                  <a:gd name="connsiteX73" fmla="*/ 1403544 w 4122239"/>
                  <a:gd name="connsiteY73" fmla="*/ 2494152 h 4876800"/>
                  <a:gd name="connsiteX74" fmla="*/ 3085349 w 4122239"/>
                  <a:gd name="connsiteY74" fmla="*/ 2186043 h 4876800"/>
                  <a:gd name="connsiteX75" fmla="*/ 3156136 w 4122239"/>
                  <a:gd name="connsiteY75" fmla="*/ 2221269 h 4876800"/>
                  <a:gd name="connsiteX76" fmla="*/ 3129952 w 4122239"/>
                  <a:gd name="connsiteY76" fmla="*/ 2318986 h 4876800"/>
                  <a:gd name="connsiteX77" fmla="*/ 2892970 w 4122239"/>
                  <a:gd name="connsiteY77" fmla="*/ 2455803 h 4876800"/>
                  <a:gd name="connsiteX78" fmla="*/ 2857270 w 4122239"/>
                  <a:gd name="connsiteY78" fmla="*/ 2465404 h 4876800"/>
                  <a:gd name="connsiteX79" fmla="*/ 2795263 w 4122239"/>
                  <a:gd name="connsiteY79" fmla="*/ 2429628 h 4876800"/>
                  <a:gd name="connsiteX80" fmla="*/ 2821447 w 4122239"/>
                  <a:gd name="connsiteY80" fmla="*/ 2331911 h 4876800"/>
                  <a:gd name="connsiteX81" fmla="*/ 3058429 w 4122239"/>
                  <a:gd name="connsiteY81" fmla="*/ 2195094 h 4876800"/>
                  <a:gd name="connsiteX82" fmla="*/ 3085349 w 4122239"/>
                  <a:gd name="connsiteY82" fmla="*/ 2186043 h 4876800"/>
                  <a:gd name="connsiteX83" fmla="*/ 857953 w 4122239"/>
                  <a:gd name="connsiteY83" fmla="*/ 2186040 h 4876800"/>
                  <a:gd name="connsiteX84" fmla="*/ 884882 w 4122239"/>
                  <a:gd name="connsiteY84" fmla="*/ 2195094 h 4876800"/>
                  <a:gd name="connsiteX85" fmla="*/ 1121864 w 4122239"/>
                  <a:gd name="connsiteY85" fmla="*/ 2331911 h 4876800"/>
                  <a:gd name="connsiteX86" fmla="*/ 1148038 w 4122239"/>
                  <a:gd name="connsiteY86" fmla="*/ 2429637 h 4876800"/>
                  <a:gd name="connsiteX87" fmla="*/ 1086031 w 4122239"/>
                  <a:gd name="connsiteY87" fmla="*/ 2465413 h 4876800"/>
                  <a:gd name="connsiteX88" fmla="*/ 1050331 w 4122239"/>
                  <a:gd name="connsiteY88" fmla="*/ 2455812 h 4876800"/>
                  <a:gd name="connsiteX89" fmla="*/ 813349 w 4122239"/>
                  <a:gd name="connsiteY89" fmla="*/ 2318995 h 4876800"/>
                  <a:gd name="connsiteX90" fmla="*/ 787165 w 4122239"/>
                  <a:gd name="connsiteY90" fmla="*/ 2221278 h 4876800"/>
                  <a:gd name="connsiteX91" fmla="*/ 857953 w 4122239"/>
                  <a:gd name="connsiteY91" fmla="*/ 2186040 h 4876800"/>
                  <a:gd name="connsiteX92" fmla="*/ 1314707 w 4122239"/>
                  <a:gd name="connsiteY92" fmla="*/ 1711594 h 4876800"/>
                  <a:gd name="connsiteX93" fmla="*/ 1342063 w 4122239"/>
                  <a:gd name="connsiteY93" fmla="*/ 1713500 h 4876800"/>
                  <a:gd name="connsiteX94" fmla="*/ 1385496 w 4122239"/>
                  <a:gd name="connsiteY94" fmla="*/ 1746837 h 4876800"/>
                  <a:gd name="connsiteX95" fmla="*/ 1522313 w 4122239"/>
                  <a:gd name="connsiteY95" fmla="*/ 1983810 h 4876800"/>
                  <a:gd name="connsiteX96" fmla="*/ 1496129 w 4122239"/>
                  <a:gd name="connsiteY96" fmla="*/ 2081527 h 4876800"/>
                  <a:gd name="connsiteX97" fmla="*/ 1460429 w 4122239"/>
                  <a:gd name="connsiteY97" fmla="*/ 2091128 h 4876800"/>
                  <a:gd name="connsiteX98" fmla="*/ 1398421 w 4122239"/>
                  <a:gd name="connsiteY98" fmla="*/ 2055352 h 4876800"/>
                  <a:gd name="connsiteX99" fmla="*/ 1261595 w 4122239"/>
                  <a:gd name="connsiteY99" fmla="*/ 1818370 h 4876800"/>
                  <a:gd name="connsiteX100" fmla="*/ 1287779 w 4122239"/>
                  <a:gd name="connsiteY100" fmla="*/ 1720653 h 4876800"/>
                  <a:gd name="connsiteX101" fmla="*/ 1314707 w 4122239"/>
                  <a:gd name="connsiteY101" fmla="*/ 1711594 h 4876800"/>
                  <a:gd name="connsiteX102" fmla="*/ 2628583 w 4122239"/>
                  <a:gd name="connsiteY102" fmla="*/ 1711594 h 4876800"/>
                  <a:gd name="connsiteX103" fmla="*/ 2655512 w 4122239"/>
                  <a:gd name="connsiteY103" fmla="*/ 1720653 h 4876800"/>
                  <a:gd name="connsiteX104" fmla="*/ 2681696 w 4122239"/>
                  <a:gd name="connsiteY104" fmla="*/ 1818370 h 4876800"/>
                  <a:gd name="connsiteX105" fmla="*/ 2544869 w 4122239"/>
                  <a:gd name="connsiteY105" fmla="*/ 2055352 h 4876800"/>
                  <a:gd name="connsiteX106" fmla="*/ 2482862 w 4122239"/>
                  <a:gd name="connsiteY106" fmla="*/ 2091128 h 4876800"/>
                  <a:gd name="connsiteX107" fmla="*/ 2447162 w 4122239"/>
                  <a:gd name="connsiteY107" fmla="*/ 2081527 h 4876800"/>
                  <a:gd name="connsiteX108" fmla="*/ 2420968 w 4122239"/>
                  <a:gd name="connsiteY108" fmla="*/ 1983819 h 4876800"/>
                  <a:gd name="connsiteX109" fmla="*/ 2557795 w 4122239"/>
                  <a:gd name="connsiteY109" fmla="*/ 1746837 h 4876800"/>
                  <a:gd name="connsiteX110" fmla="*/ 2628583 w 4122239"/>
                  <a:gd name="connsiteY110" fmla="*/ 1711594 h 4876800"/>
                  <a:gd name="connsiteX111" fmla="*/ 1971645 w 4122239"/>
                  <a:gd name="connsiteY111" fmla="*/ 1537402 h 4876800"/>
                  <a:gd name="connsiteX112" fmla="*/ 2043178 w 4122239"/>
                  <a:gd name="connsiteY112" fmla="*/ 1608935 h 4876800"/>
                  <a:gd name="connsiteX113" fmla="*/ 2043178 w 4122239"/>
                  <a:gd name="connsiteY113" fmla="*/ 1882578 h 4876800"/>
                  <a:gd name="connsiteX114" fmla="*/ 1971645 w 4122239"/>
                  <a:gd name="connsiteY114" fmla="*/ 1954111 h 4876800"/>
                  <a:gd name="connsiteX115" fmla="*/ 1900113 w 4122239"/>
                  <a:gd name="connsiteY115" fmla="*/ 1882578 h 4876800"/>
                  <a:gd name="connsiteX116" fmla="*/ 1900113 w 4122239"/>
                  <a:gd name="connsiteY116" fmla="*/ 1608935 h 4876800"/>
                  <a:gd name="connsiteX117" fmla="*/ 1971645 w 4122239"/>
                  <a:gd name="connsiteY117" fmla="*/ 1537402 h 4876800"/>
                  <a:gd name="connsiteX118" fmla="*/ 1971645 w 4122239"/>
                  <a:gd name="connsiteY118" fmla="*/ 1291209 h 4876800"/>
                  <a:gd name="connsiteX119" fmla="*/ 3585571 w 4122239"/>
                  <a:gd name="connsiteY119" fmla="*/ 2905134 h 4876800"/>
                  <a:gd name="connsiteX120" fmla="*/ 1971645 w 4122239"/>
                  <a:gd name="connsiteY120" fmla="*/ 4519060 h 4876800"/>
                  <a:gd name="connsiteX121" fmla="*/ 357720 w 4122239"/>
                  <a:gd name="connsiteY121" fmla="*/ 2905134 h 4876800"/>
                  <a:gd name="connsiteX122" fmla="*/ 682237 w 4122239"/>
                  <a:gd name="connsiteY122" fmla="*/ 1934337 h 4876800"/>
                  <a:gd name="connsiteX123" fmla="*/ 782420 w 4122239"/>
                  <a:gd name="connsiteY123" fmla="*/ 1920287 h 4876800"/>
                  <a:gd name="connsiteX124" fmla="*/ 796460 w 4122239"/>
                  <a:gd name="connsiteY124" fmla="*/ 2020471 h 4876800"/>
                  <a:gd name="connsiteX125" fmla="*/ 500785 w 4122239"/>
                  <a:gd name="connsiteY125" fmla="*/ 2905134 h 4876800"/>
                  <a:gd name="connsiteX126" fmla="*/ 1971636 w 4122239"/>
                  <a:gd name="connsiteY126" fmla="*/ 4375994 h 4876800"/>
                  <a:gd name="connsiteX127" fmla="*/ 3442496 w 4122239"/>
                  <a:gd name="connsiteY127" fmla="*/ 2905134 h 4876800"/>
                  <a:gd name="connsiteX128" fmla="*/ 1971636 w 4122239"/>
                  <a:gd name="connsiteY128" fmla="*/ 1434274 h 4876800"/>
                  <a:gd name="connsiteX129" fmla="*/ 1106994 w 4122239"/>
                  <a:gd name="connsiteY129" fmla="*/ 1715119 h 4876800"/>
                  <a:gd name="connsiteX130" fmla="*/ 1007068 w 4122239"/>
                  <a:gd name="connsiteY130" fmla="*/ 1699374 h 4876800"/>
                  <a:gd name="connsiteX131" fmla="*/ 1022812 w 4122239"/>
                  <a:gd name="connsiteY131" fmla="*/ 1599447 h 4876800"/>
                  <a:gd name="connsiteX132" fmla="*/ 1971645 w 4122239"/>
                  <a:gd name="connsiteY132" fmla="*/ 1291209 h 4876800"/>
                  <a:gd name="connsiteX133" fmla="*/ 3387633 w 4122239"/>
                  <a:gd name="connsiteY133" fmla="*/ 1029671 h 4876800"/>
                  <a:gd name="connsiteX134" fmla="*/ 3116494 w 4122239"/>
                  <a:gd name="connsiteY134" fmla="*/ 1300810 h 4876800"/>
                  <a:gd name="connsiteX135" fmla="*/ 3374222 w 4122239"/>
                  <a:gd name="connsiteY135" fmla="*/ 1520876 h 4876800"/>
                  <a:gd name="connsiteX136" fmla="*/ 3626529 w 4122239"/>
                  <a:gd name="connsiteY136" fmla="*/ 1268568 h 4876800"/>
                  <a:gd name="connsiteX137" fmla="*/ 3524583 w 4122239"/>
                  <a:gd name="connsiteY137" fmla="*/ 686762 h 4876800"/>
                  <a:gd name="connsiteX138" fmla="*/ 3389614 w 4122239"/>
                  <a:gd name="connsiteY138" fmla="*/ 821731 h 4876800"/>
                  <a:gd name="connsiteX139" fmla="*/ 3834479 w 4122239"/>
                  <a:gd name="connsiteY139" fmla="*/ 1266596 h 4876800"/>
                  <a:gd name="connsiteX140" fmla="*/ 3969448 w 4122239"/>
                  <a:gd name="connsiteY140" fmla="*/ 1131627 h 4876800"/>
                  <a:gd name="connsiteX141" fmla="*/ 1724701 w 4122239"/>
                  <a:gd name="connsiteY141" fmla="*/ 601075 h 4876800"/>
                  <a:gd name="connsiteX142" fmla="*/ 1724701 w 4122239"/>
                  <a:gd name="connsiteY142" fmla="*/ 948909 h 4876800"/>
                  <a:gd name="connsiteX143" fmla="*/ 1971656 w 4122239"/>
                  <a:gd name="connsiteY143" fmla="*/ 933478 h 4876800"/>
                  <a:gd name="connsiteX144" fmla="*/ 2218620 w 4122239"/>
                  <a:gd name="connsiteY144" fmla="*/ 948909 h 4876800"/>
                  <a:gd name="connsiteX145" fmla="*/ 2218620 w 4122239"/>
                  <a:gd name="connsiteY145" fmla="*/ 601075 h 4876800"/>
                  <a:gd name="connsiteX146" fmla="*/ 1513637 w 4122239"/>
                  <a:gd name="connsiteY146" fmla="*/ 143065 h 4876800"/>
                  <a:gd name="connsiteX147" fmla="*/ 1513637 w 4122239"/>
                  <a:gd name="connsiteY147" fmla="*/ 458009 h 4876800"/>
                  <a:gd name="connsiteX148" fmla="*/ 1653159 w 4122239"/>
                  <a:gd name="connsiteY148" fmla="*/ 458009 h 4876800"/>
                  <a:gd name="connsiteX149" fmla="*/ 2290134 w 4122239"/>
                  <a:gd name="connsiteY149" fmla="*/ 458009 h 4876800"/>
                  <a:gd name="connsiteX150" fmla="*/ 2429656 w 4122239"/>
                  <a:gd name="connsiteY150" fmla="*/ 458009 h 4876800"/>
                  <a:gd name="connsiteX151" fmla="*/ 2429656 w 4122239"/>
                  <a:gd name="connsiteY151" fmla="*/ 143065 h 4876800"/>
                  <a:gd name="connsiteX152" fmla="*/ 1490119 w 4122239"/>
                  <a:gd name="connsiteY152" fmla="*/ 0 h 4876800"/>
                  <a:gd name="connsiteX153" fmla="*/ 2453183 w 4122239"/>
                  <a:gd name="connsiteY153" fmla="*/ 0 h 4876800"/>
                  <a:gd name="connsiteX154" fmla="*/ 2572721 w 4122239"/>
                  <a:gd name="connsiteY154" fmla="*/ 119539 h 4876800"/>
                  <a:gd name="connsiteX155" fmla="*/ 2572721 w 4122239"/>
                  <a:gd name="connsiteY155" fmla="*/ 481536 h 4876800"/>
                  <a:gd name="connsiteX156" fmla="*/ 2453183 w 4122239"/>
                  <a:gd name="connsiteY156" fmla="*/ 601075 h 4876800"/>
                  <a:gd name="connsiteX157" fmla="*/ 2361676 w 4122239"/>
                  <a:gd name="connsiteY157" fmla="*/ 601075 h 4876800"/>
                  <a:gd name="connsiteX158" fmla="*/ 2361676 w 4122239"/>
                  <a:gd name="connsiteY158" fmla="*/ 972283 h 4876800"/>
                  <a:gd name="connsiteX159" fmla="*/ 2994736 w 4122239"/>
                  <a:gd name="connsiteY159" fmla="*/ 1220238 h 4876800"/>
                  <a:gd name="connsiteX160" fmla="*/ 3290259 w 4122239"/>
                  <a:gd name="connsiteY160" fmla="*/ 924715 h 4876800"/>
                  <a:gd name="connsiteX161" fmla="*/ 3271799 w 4122239"/>
                  <a:gd name="connsiteY161" fmla="*/ 906256 h 4876800"/>
                  <a:gd name="connsiteX162" fmla="*/ 3271799 w 4122239"/>
                  <a:gd name="connsiteY162" fmla="*/ 737197 h 4876800"/>
                  <a:gd name="connsiteX163" fmla="*/ 3440039 w 4122239"/>
                  <a:gd name="connsiteY163" fmla="*/ 568957 h 4876800"/>
                  <a:gd name="connsiteX164" fmla="*/ 3609089 w 4122239"/>
                  <a:gd name="connsiteY164" fmla="*/ 568957 h 4876800"/>
                  <a:gd name="connsiteX165" fmla="*/ 4087225 w 4122239"/>
                  <a:gd name="connsiteY165" fmla="*/ 1047093 h 4876800"/>
                  <a:gd name="connsiteX166" fmla="*/ 4122239 w 4122239"/>
                  <a:gd name="connsiteY166" fmla="*/ 1131617 h 4876800"/>
                  <a:gd name="connsiteX167" fmla="*/ 4087225 w 4122239"/>
                  <a:gd name="connsiteY167" fmla="*/ 1216152 h 4876800"/>
                  <a:gd name="connsiteX168" fmla="*/ 3918985 w 4122239"/>
                  <a:gd name="connsiteY168" fmla="*/ 1384392 h 4876800"/>
                  <a:gd name="connsiteX169" fmla="*/ 3834460 w 4122239"/>
                  <a:gd name="connsiteY169" fmla="*/ 1419349 h 4876800"/>
                  <a:gd name="connsiteX170" fmla="*/ 3749935 w 4122239"/>
                  <a:gd name="connsiteY170" fmla="*/ 1384392 h 4876800"/>
                  <a:gd name="connsiteX171" fmla="*/ 3731495 w 4122239"/>
                  <a:gd name="connsiteY171" fmla="*/ 1365932 h 4876800"/>
                  <a:gd name="connsiteX172" fmla="*/ 3471091 w 4122239"/>
                  <a:gd name="connsiteY172" fmla="*/ 1626336 h 4876800"/>
                  <a:gd name="connsiteX173" fmla="*/ 3943331 w 4122239"/>
                  <a:gd name="connsiteY173" fmla="*/ 2905134 h 4876800"/>
                  <a:gd name="connsiteX174" fmla="*/ 1971665 w 4122239"/>
                  <a:gd name="connsiteY174" fmla="*/ 4876800 h 4876800"/>
                  <a:gd name="connsiteX175" fmla="*/ 1428207 w 4122239"/>
                  <a:gd name="connsiteY175" fmla="*/ 4800924 h 4876800"/>
                  <a:gd name="connsiteX176" fmla="*/ 1379115 w 4122239"/>
                  <a:gd name="connsiteY176" fmla="*/ 4712475 h 4876800"/>
                  <a:gd name="connsiteX177" fmla="*/ 1467564 w 4122239"/>
                  <a:gd name="connsiteY177" fmla="*/ 4663383 h 4876800"/>
                  <a:gd name="connsiteX178" fmla="*/ 1971665 w 4122239"/>
                  <a:gd name="connsiteY178" fmla="*/ 4733735 h 4876800"/>
                  <a:gd name="connsiteX179" fmla="*/ 3800265 w 4122239"/>
                  <a:gd name="connsiteY179" fmla="*/ 2905134 h 4876800"/>
                  <a:gd name="connsiteX180" fmla="*/ 1971665 w 4122239"/>
                  <a:gd name="connsiteY180" fmla="*/ 1076534 h 4876800"/>
                  <a:gd name="connsiteX181" fmla="*/ 143065 w 4122239"/>
                  <a:gd name="connsiteY181" fmla="*/ 2905134 h 4876800"/>
                  <a:gd name="connsiteX182" fmla="*/ 393592 w 4122239"/>
                  <a:gd name="connsiteY182" fmla="*/ 3829564 h 4876800"/>
                  <a:gd name="connsiteX183" fmla="*/ 1051893 w 4122239"/>
                  <a:gd name="connsiteY183" fmla="*/ 4485942 h 4876800"/>
                  <a:gd name="connsiteX184" fmla="*/ 1077649 w 4122239"/>
                  <a:gd name="connsiteY184" fmla="*/ 4583773 h 4876800"/>
                  <a:gd name="connsiteX185" fmla="*/ 979817 w 4122239"/>
                  <a:gd name="connsiteY185" fmla="*/ 4609529 h 4876800"/>
                  <a:gd name="connsiteX186" fmla="*/ 270214 w 4122239"/>
                  <a:gd name="connsiteY186" fmla="*/ 3902002 h 4876800"/>
                  <a:gd name="connsiteX187" fmla="*/ 0 w 4122239"/>
                  <a:gd name="connsiteY187" fmla="*/ 2905134 h 4876800"/>
                  <a:gd name="connsiteX188" fmla="*/ 1581626 w 4122239"/>
                  <a:gd name="connsiteY188" fmla="*/ 972283 h 4876800"/>
                  <a:gd name="connsiteX189" fmla="*/ 1581626 w 4122239"/>
                  <a:gd name="connsiteY189" fmla="*/ 601065 h 4876800"/>
                  <a:gd name="connsiteX190" fmla="*/ 1490119 w 4122239"/>
                  <a:gd name="connsiteY190" fmla="*/ 601065 h 4876800"/>
                  <a:gd name="connsiteX191" fmla="*/ 1370581 w 4122239"/>
                  <a:gd name="connsiteY191" fmla="*/ 481527 h 4876800"/>
                  <a:gd name="connsiteX192" fmla="*/ 1370581 w 4122239"/>
                  <a:gd name="connsiteY192" fmla="*/ 119539 h 4876800"/>
                  <a:gd name="connsiteX193" fmla="*/ 1490119 w 4122239"/>
                  <a:gd name="connsiteY193" fmla="*/ 0 h 487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</a:cxnLst>
                <a:rect l="l" t="t" r="r" b="b"/>
                <a:pathLst>
                  <a:path w="4122239" h="4876800">
                    <a:moveTo>
                      <a:pt x="1971645" y="3856158"/>
                    </a:moveTo>
                    <a:cubicBezTo>
                      <a:pt x="2011155" y="3856158"/>
                      <a:pt x="2043178" y="3888181"/>
                      <a:pt x="2043178" y="3927690"/>
                    </a:cubicBezTo>
                    <a:lnTo>
                      <a:pt x="2043178" y="4201334"/>
                    </a:lnTo>
                    <a:cubicBezTo>
                      <a:pt x="2043178" y="4240844"/>
                      <a:pt x="2011155" y="4272867"/>
                      <a:pt x="1971645" y="4272867"/>
                    </a:cubicBezTo>
                    <a:cubicBezTo>
                      <a:pt x="1932136" y="4272867"/>
                      <a:pt x="1900113" y="4240834"/>
                      <a:pt x="1900113" y="4201334"/>
                    </a:cubicBezTo>
                    <a:lnTo>
                      <a:pt x="1900113" y="3927690"/>
                    </a:lnTo>
                    <a:cubicBezTo>
                      <a:pt x="1900113" y="3888181"/>
                      <a:pt x="1932145" y="3856158"/>
                      <a:pt x="1971645" y="3856158"/>
                    </a:cubicBezTo>
                    <a:close/>
                    <a:moveTo>
                      <a:pt x="1469210" y="3719683"/>
                    </a:moveTo>
                    <a:cubicBezTo>
                      <a:pt x="1478432" y="3720828"/>
                      <a:pt x="1487583" y="3723801"/>
                      <a:pt x="1496139" y="3728742"/>
                    </a:cubicBezTo>
                    <a:cubicBezTo>
                      <a:pt x="1530362" y="3748497"/>
                      <a:pt x="1542078" y="3792245"/>
                      <a:pt x="1522323" y="3826459"/>
                    </a:cubicBezTo>
                    <a:lnTo>
                      <a:pt x="1385496" y="4063441"/>
                    </a:lnTo>
                    <a:cubicBezTo>
                      <a:pt x="1372247" y="4086387"/>
                      <a:pt x="1348206" y="4099217"/>
                      <a:pt x="1323489" y="4099217"/>
                    </a:cubicBezTo>
                    <a:cubicBezTo>
                      <a:pt x="1311354" y="4099217"/>
                      <a:pt x="1299057" y="4096121"/>
                      <a:pt x="1287789" y="4089616"/>
                    </a:cubicBezTo>
                    <a:cubicBezTo>
                      <a:pt x="1253575" y="4069870"/>
                      <a:pt x="1241850" y="4026112"/>
                      <a:pt x="1261595" y="3991908"/>
                    </a:cubicBezTo>
                    <a:lnTo>
                      <a:pt x="1398422" y="3754926"/>
                    </a:lnTo>
                    <a:cubicBezTo>
                      <a:pt x="1413238" y="3729259"/>
                      <a:pt x="1441545" y="3716247"/>
                      <a:pt x="1469210" y="3719683"/>
                    </a:cubicBezTo>
                    <a:close/>
                    <a:moveTo>
                      <a:pt x="2474091" y="3719678"/>
                    </a:moveTo>
                    <a:cubicBezTo>
                      <a:pt x="2483313" y="3718533"/>
                      <a:pt x="2492606" y="3719215"/>
                      <a:pt x="2501447" y="3721583"/>
                    </a:cubicBezTo>
                    <a:cubicBezTo>
                      <a:pt x="2519129" y="3726321"/>
                      <a:pt x="2535003" y="3737806"/>
                      <a:pt x="2544880" y="3754917"/>
                    </a:cubicBezTo>
                    <a:lnTo>
                      <a:pt x="2681706" y="3991899"/>
                    </a:lnTo>
                    <a:cubicBezTo>
                      <a:pt x="2701451" y="4026113"/>
                      <a:pt x="2689736" y="4069871"/>
                      <a:pt x="2655522" y="4089616"/>
                    </a:cubicBezTo>
                    <a:cubicBezTo>
                      <a:pt x="2644254" y="4096122"/>
                      <a:pt x="2631957" y="4099217"/>
                      <a:pt x="2619822" y="4099217"/>
                    </a:cubicBezTo>
                    <a:cubicBezTo>
                      <a:pt x="2595105" y="4099217"/>
                      <a:pt x="2571064" y="4086387"/>
                      <a:pt x="2557815" y="4063441"/>
                    </a:cubicBezTo>
                    <a:lnTo>
                      <a:pt x="2420988" y="3826459"/>
                    </a:lnTo>
                    <a:cubicBezTo>
                      <a:pt x="2401233" y="3792245"/>
                      <a:pt x="2412958" y="3748497"/>
                      <a:pt x="2447163" y="3728733"/>
                    </a:cubicBezTo>
                    <a:cubicBezTo>
                      <a:pt x="2455719" y="3723794"/>
                      <a:pt x="2464869" y="3720823"/>
                      <a:pt x="2474091" y="3719678"/>
                    </a:cubicBezTo>
                    <a:close/>
                    <a:moveTo>
                      <a:pt x="2866047" y="3345408"/>
                    </a:moveTo>
                    <a:cubicBezTo>
                      <a:pt x="2875268" y="3346553"/>
                      <a:pt x="2884417" y="3349526"/>
                      <a:pt x="2892971" y="3354467"/>
                    </a:cubicBezTo>
                    <a:lnTo>
                      <a:pt x="3129953" y="3491294"/>
                    </a:lnTo>
                    <a:cubicBezTo>
                      <a:pt x="3164157" y="3511049"/>
                      <a:pt x="3175882" y="3554797"/>
                      <a:pt x="3156137" y="3589011"/>
                    </a:cubicBezTo>
                    <a:cubicBezTo>
                      <a:pt x="3142888" y="3611956"/>
                      <a:pt x="3118847" y="3624786"/>
                      <a:pt x="3094129" y="3624786"/>
                    </a:cubicBezTo>
                    <a:cubicBezTo>
                      <a:pt x="3081994" y="3624786"/>
                      <a:pt x="3069698" y="3621691"/>
                      <a:pt x="3058429" y="3615185"/>
                    </a:cubicBezTo>
                    <a:lnTo>
                      <a:pt x="2821448" y="3478359"/>
                    </a:lnTo>
                    <a:cubicBezTo>
                      <a:pt x="2787234" y="3458604"/>
                      <a:pt x="2775518" y="3414856"/>
                      <a:pt x="2795254" y="3380651"/>
                    </a:cubicBezTo>
                    <a:cubicBezTo>
                      <a:pt x="2810070" y="3354984"/>
                      <a:pt x="2838383" y="3341972"/>
                      <a:pt x="2866047" y="3345408"/>
                    </a:cubicBezTo>
                    <a:close/>
                    <a:moveTo>
                      <a:pt x="1077264" y="3345394"/>
                    </a:moveTo>
                    <a:cubicBezTo>
                      <a:pt x="1104928" y="3341961"/>
                      <a:pt x="1133241" y="3354972"/>
                      <a:pt x="1148057" y="3380632"/>
                    </a:cubicBezTo>
                    <a:cubicBezTo>
                      <a:pt x="1167802" y="3414846"/>
                      <a:pt x="1156086" y="3458604"/>
                      <a:pt x="1121873" y="3478349"/>
                    </a:cubicBezTo>
                    <a:lnTo>
                      <a:pt x="884891" y="3615175"/>
                    </a:lnTo>
                    <a:cubicBezTo>
                      <a:pt x="873623" y="3621681"/>
                      <a:pt x="861326" y="3624777"/>
                      <a:pt x="849191" y="3624777"/>
                    </a:cubicBezTo>
                    <a:cubicBezTo>
                      <a:pt x="824464" y="3624777"/>
                      <a:pt x="800423" y="3611947"/>
                      <a:pt x="787174" y="3588991"/>
                    </a:cubicBezTo>
                    <a:cubicBezTo>
                      <a:pt x="767419" y="3554777"/>
                      <a:pt x="779144" y="3511020"/>
                      <a:pt x="813358" y="3491274"/>
                    </a:cubicBezTo>
                    <a:lnTo>
                      <a:pt x="1050340" y="3354448"/>
                    </a:lnTo>
                    <a:cubicBezTo>
                      <a:pt x="1058893" y="3349509"/>
                      <a:pt x="1068043" y="3346538"/>
                      <a:pt x="1077264" y="3345394"/>
                    </a:cubicBezTo>
                    <a:close/>
                    <a:moveTo>
                      <a:pt x="2994212" y="2833602"/>
                    </a:moveTo>
                    <a:lnTo>
                      <a:pt x="3267855" y="2833602"/>
                    </a:lnTo>
                    <a:cubicBezTo>
                      <a:pt x="3307365" y="2833602"/>
                      <a:pt x="3339388" y="2865625"/>
                      <a:pt x="3339388" y="2905135"/>
                    </a:cubicBezTo>
                    <a:cubicBezTo>
                      <a:pt x="3339388" y="2944644"/>
                      <a:pt x="3307365" y="2976667"/>
                      <a:pt x="3267855" y="2976667"/>
                    </a:cubicBezTo>
                    <a:lnTo>
                      <a:pt x="2994212" y="2976667"/>
                    </a:lnTo>
                    <a:cubicBezTo>
                      <a:pt x="2954702" y="2976667"/>
                      <a:pt x="2922679" y="2944635"/>
                      <a:pt x="2922679" y="2905135"/>
                    </a:cubicBezTo>
                    <a:cubicBezTo>
                      <a:pt x="2922679" y="2865625"/>
                      <a:pt x="2954702" y="2833602"/>
                      <a:pt x="2994212" y="2833602"/>
                    </a:cubicBezTo>
                    <a:close/>
                    <a:moveTo>
                      <a:pt x="675456" y="2833602"/>
                    </a:moveTo>
                    <a:lnTo>
                      <a:pt x="949099" y="2833602"/>
                    </a:lnTo>
                    <a:cubicBezTo>
                      <a:pt x="988609" y="2833602"/>
                      <a:pt x="1020632" y="2865625"/>
                      <a:pt x="1020632" y="2905135"/>
                    </a:cubicBezTo>
                    <a:cubicBezTo>
                      <a:pt x="1020632" y="2944635"/>
                      <a:pt x="988599" y="2976667"/>
                      <a:pt x="949099" y="2976667"/>
                    </a:cubicBezTo>
                    <a:lnTo>
                      <a:pt x="675456" y="2976667"/>
                    </a:lnTo>
                    <a:cubicBezTo>
                      <a:pt x="635946" y="2976667"/>
                      <a:pt x="603923" y="2944635"/>
                      <a:pt x="603923" y="2905135"/>
                    </a:cubicBezTo>
                    <a:cubicBezTo>
                      <a:pt x="603923" y="2865625"/>
                      <a:pt x="635946" y="2833602"/>
                      <a:pt x="675456" y="2833602"/>
                    </a:cubicBezTo>
                    <a:close/>
                    <a:moveTo>
                      <a:pt x="1971646" y="2782233"/>
                    </a:moveTo>
                    <a:cubicBezTo>
                      <a:pt x="1903885" y="2782233"/>
                      <a:pt x="1848745" y="2837364"/>
                      <a:pt x="1848745" y="2905134"/>
                    </a:cubicBezTo>
                    <a:cubicBezTo>
                      <a:pt x="1848745" y="2972904"/>
                      <a:pt x="1903885" y="3028035"/>
                      <a:pt x="1971646" y="3028035"/>
                    </a:cubicBezTo>
                    <a:cubicBezTo>
                      <a:pt x="2039426" y="3028035"/>
                      <a:pt x="2094547" y="2972904"/>
                      <a:pt x="2094547" y="2905134"/>
                    </a:cubicBezTo>
                    <a:cubicBezTo>
                      <a:pt x="2094547" y="2837364"/>
                      <a:pt x="2039407" y="2782233"/>
                      <a:pt x="1971646" y="2782233"/>
                    </a:cubicBezTo>
                    <a:close/>
                    <a:moveTo>
                      <a:pt x="1403544" y="2494152"/>
                    </a:moveTo>
                    <a:cubicBezTo>
                      <a:pt x="1412715" y="2495650"/>
                      <a:pt x="1421744" y="2498971"/>
                      <a:pt x="1430102" y="2504236"/>
                    </a:cubicBezTo>
                    <a:lnTo>
                      <a:pt x="1777841" y="2723292"/>
                    </a:lnTo>
                    <a:cubicBezTo>
                      <a:pt x="1826390" y="2671572"/>
                      <a:pt x="1895294" y="2639177"/>
                      <a:pt x="1971655" y="2639177"/>
                    </a:cubicBezTo>
                    <a:cubicBezTo>
                      <a:pt x="2118302" y="2639177"/>
                      <a:pt x="2237612" y="2758478"/>
                      <a:pt x="2237612" y="2905134"/>
                    </a:cubicBezTo>
                    <a:cubicBezTo>
                      <a:pt x="2237612" y="3051781"/>
                      <a:pt x="2118312" y="3171091"/>
                      <a:pt x="1971655" y="3171091"/>
                    </a:cubicBezTo>
                    <a:cubicBezTo>
                      <a:pt x="1825009" y="3171091"/>
                      <a:pt x="1705698" y="3051791"/>
                      <a:pt x="1705698" y="2905134"/>
                    </a:cubicBezTo>
                    <a:cubicBezTo>
                      <a:pt x="1705698" y="2886408"/>
                      <a:pt x="1707670" y="2868139"/>
                      <a:pt x="1711366" y="2850499"/>
                    </a:cubicBezTo>
                    <a:lnTo>
                      <a:pt x="1353845" y="2625280"/>
                    </a:lnTo>
                    <a:cubicBezTo>
                      <a:pt x="1320422" y="2604220"/>
                      <a:pt x="1310392" y="2560053"/>
                      <a:pt x="1331452" y="2526630"/>
                    </a:cubicBezTo>
                    <a:cubicBezTo>
                      <a:pt x="1347240" y="2501570"/>
                      <a:pt x="1376030" y="2489657"/>
                      <a:pt x="1403544" y="2494152"/>
                    </a:cubicBezTo>
                    <a:close/>
                    <a:moveTo>
                      <a:pt x="3085349" y="2186043"/>
                    </a:moveTo>
                    <a:cubicBezTo>
                      <a:pt x="3113011" y="2182609"/>
                      <a:pt x="3141327" y="2195609"/>
                      <a:pt x="3156136" y="2221269"/>
                    </a:cubicBezTo>
                    <a:cubicBezTo>
                      <a:pt x="3175882" y="2255482"/>
                      <a:pt x="3164166" y="2299240"/>
                      <a:pt x="3129952" y="2318986"/>
                    </a:cubicBezTo>
                    <a:lnTo>
                      <a:pt x="2892970" y="2455803"/>
                    </a:lnTo>
                    <a:cubicBezTo>
                      <a:pt x="2881702" y="2462308"/>
                      <a:pt x="2869405" y="2465404"/>
                      <a:pt x="2857270" y="2465404"/>
                    </a:cubicBezTo>
                    <a:cubicBezTo>
                      <a:pt x="2832553" y="2465404"/>
                      <a:pt x="2808512" y="2452574"/>
                      <a:pt x="2795263" y="2429628"/>
                    </a:cubicBezTo>
                    <a:cubicBezTo>
                      <a:pt x="2775508" y="2395414"/>
                      <a:pt x="2787233" y="2351656"/>
                      <a:pt x="2821447" y="2331911"/>
                    </a:cubicBezTo>
                    <a:lnTo>
                      <a:pt x="3058429" y="2195094"/>
                    </a:lnTo>
                    <a:cubicBezTo>
                      <a:pt x="3066980" y="2190158"/>
                      <a:pt x="3076128" y="2187187"/>
                      <a:pt x="3085349" y="2186043"/>
                    </a:cubicBezTo>
                    <a:close/>
                    <a:moveTo>
                      <a:pt x="857953" y="2186040"/>
                    </a:moveTo>
                    <a:cubicBezTo>
                      <a:pt x="867175" y="2187184"/>
                      <a:pt x="876326" y="2190156"/>
                      <a:pt x="884882" y="2195094"/>
                    </a:cubicBezTo>
                    <a:lnTo>
                      <a:pt x="1121864" y="2331911"/>
                    </a:lnTo>
                    <a:cubicBezTo>
                      <a:pt x="1156068" y="2351666"/>
                      <a:pt x="1167803" y="2395414"/>
                      <a:pt x="1148038" y="2429637"/>
                    </a:cubicBezTo>
                    <a:cubicBezTo>
                      <a:pt x="1134799" y="2452583"/>
                      <a:pt x="1110748" y="2465413"/>
                      <a:pt x="1086031" y="2465413"/>
                    </a:cubicBezTo>
                    <a:cubicBezTo>
                      <a:pt x="1073896" y="2465413"/>
                      <a:pt x="1061599" y="2462317"/>
                      <a:pt x="1050331" y="2455812"/>
                    </a:cubicBezTo>
                    <a:lnTo>
                      <a:pt x="813349" y="2318995"/>
                    </a:lnTo>
                    <a:cubicBezTo>
                      <a:pt x="779135" y="2299240"/>
                      <a:pt x="767410" y="2255492"/>
                      <a:pt x="787165" y="2221278"/>
                    </a:cubicBezTo>
                    <a:cubicBezTo>
                      <a:pt x="801980" y="2195618"/>
                      <a:pt x="830287" y="2182607"/>
                      <a:pt x="857953" y="2186040"/>
                    </a:cubicBezTo>
                    <a:close/>
                    <a:moveTo>
                      <a:pt x="1314707" y="1711594"/>
                    </a:moveTo>
                    <a:cubicBezTo>
                      <a:pt x="1323929" y="1710449"/>
                      <a:pt x="1333222" y="1711131"/>
                      <a:pt x="1342063" y="1713500"/>
                    </a:cubicBezTo>
                    <a:cubicBezTo>
                      <a:pt x="1359745" y="1718239"/>
                      <a:pt x="1375619" y="1729726"/>
                      <a:pt x="1385496" y="1746837"/>
                    </a:cubicBezTo>
                    <a:lnTo>
                      <a:pt x="1522313" y="1983810"/>
                    </a:lnTo>
                    <a:cubicBezTo>
                      <a:pt x="1542077" y="2018023"/>
                      <a:pt x="1530343" y="2061781"/>
                      <a:pt x="1496129" y="2081527"/>
                    </a:cubicBezTo>
                    <a:cubicBezTo>
                      <a:pt x="1484861" y="2088032"/>
                      <a:pt x="1472564" y="2091128"/>
                      <a:pt x="1460429" y="2091128"/>
                    </a:cubicBezTo>
                    <a:cubicBezTo>
                      <a:pt x="1435712" y="2091128"/>
                      <a:pt x="1411671" y="2078298"/>
                      <a:pt x="1398421" y="2055352"/>
                    </a:cubicBezTo>
                    <a:lnTo>
                      <a:pt x="1261595" y="1818370"/>
                    </a:lnTo>
                    <a:cubicBezTo>
                      <a:pt x="1241840" y="1784156"/>
                      <a:pt x="1253565" y="1740398"/>
                      <a:pt x="1287779" y="1720653"/>
                    </a:cubicBezTo>
                    <a:cubicBezTo>
                      <a:pt x="1296335" y="1715712"/>
                      <a:pt x="1305485" y="1712739"/>
                      <a:pt x="1314707" y="1711594"/>
                    </a:cubicBezTo>
                    <a:close/>
                    <a:moveTo>
                      <a:pt x="2628583" y="1711594"/>
                    </a:moveTo>
                    <a:cubicBezTo>
                      <a:pt x="2637805" y="1712739"/>
                      <a:pt x="2646956" y="1715712"/>
                      <a:pt x="2655512" y="1720653"/>
                    </a:cubicBezTo>
                    <a:cubicBezTo>
                      <a:pt x="2689725" y="1740408"/>
                      <a:pt x="2701451" y="1784156"/>
                      <a:pt x="2681696" y="1818370"/>
                    </a:cubicBezTo>
                    <a:lnTo>
                      <a:pt x="2544869" y="2055352"/>
                    </a:lnTo>
                    <a:cubicBezTo>
                      <a:pt x="2531630" y="2078298"/>
                      <a:pt x="2507579" y="2091128"/>
                      <a:pt x="2482862" y="2091128"/>
                    </a:cubicBezTo>
                    <a:cubicBezTo>
                      <a:pt x="2470727" y="2091128"/>
                      <a:pt x="2458430" y="2088032"/>
                      <a:pt x="2447162" y="2081527"/>
                    </a:cubicBezTo>
                    <a:cubicBezTo>
                      <a:pt x="2412948" y="2061781"/>
                      <a:pt x="2401223" y="2018023"/>
                      <a:pt x="2420968" y="1983819"/>
                    </a:cubicBezTo>
                    <a:lnTo>
                      <a:pt x="2557795" y="1746837"/>
                    </a:lnTo>
                    <a:cubicBezTo>
                      <a:pt x="2572610" y="1721170"/>
                      <a:pt x="2600918" y="1708158"/>
                      <a:pt x="2628583" y="1711594"/>
                    </a:cubicBezTo>
                    <a:close/>
                    <a:moveTo>
                      <a:pt x="1971645" y="1537402"/>
                    </a:moveTo>
                    <a:cubicBezTo>
                      <a:pt x="2011155" y="1537402"/>
                      <a:pt x="2043178" y="1569434"/>
                      <a:pt x="2043178" y="1608935"/>
                    </a:cubicBezTo>
                    <a:lnTo>
                      <a:pt x="2043178" y="1882578"/>
                    </a:lnTo>
                    <a:cubicBezTo>
                      <a:pt x="2043178" y="1922088"/>
                      <a:pt x="2011155" y="1954111"/>
                      <a:pt x="1971645" y="1954111"/>
                    </a:cubicBezTo>
                    <a:cubicBezTo>
                      <a:pt x="1932136" y="1954111"/>
                      <a:pt x="1900113" y="1922078"/>
                      <a:pt x="1900113" y="1882578"/>
                    </a:cubicBezTo>
                    <a:lnTo>
                      <a:pt x="1900113" y="1608935"/>
                    </a:lnTo>
                    <a:cubicBezTo>
                      <a:pt x="1900113" y="1569425"/>
                      <a:pt x="1932145" y="1537402"/>
                      <a:pt x="1971645" y="1537402"/>
                    </a:cubicBezTo>
                    <a:close/>
                    <a:moveTo>
                      <a:pt x="1971645" y="1291209"/>
                    </a:moveTo>
                    <a:cubicBezTo>
                      <a:pt x="2861566" y="1291209"/>
                      <a:pt x="3585571" y="2015214"/>
                      <a:pt x="3585571" y="2905134"/>
                    </a:cubicBezTo>
                    <a:cubicBezTo>
                      <a:pt x="3585571" y="3795055"/>
                      <a:pt x="2861566" y="4519060"/>
                      <a:pt x="1971645" y="4519060"/>
                    </a:cubicBezTo>
                    <a:cubicBezTo>
                      <a:pt x="1081725" y="4519060"/>
                      <a:pt x="357720" y="3795055"/>
                      <a:pt x="357720" y="2905134"/>
                    </a:cubicBezTo>
                    <a:cubicBezTo>
                      <a:pt x="357720" y="2551576"/>
                      <a:pt x="469943" y="2215877"/>
                      <a:pt x="682237" y="1934337"/>
                    </a:cubicBezTo>
                    <a:cubicBezTo>
                      <a:pt x="706020" y="1902790"/>
                      <a:pt x="750855" y="1896504"/>
                      <a:pt x="782420" y="1920287"/>
                    </a:cubicBezTo>
                    <a:cubicBezTo>
                      <a:pt x="813958" y="1944071"/>
                      <a:pt x="820254" y="1988925"/>
                      <a:pt x="796460" y="2020471"/>
                    </a:cubicBezTo>
                    <a:cubicBezTo>
                      <a:pt x="603027" y="2276999"/>
                      <a:pt x="500785" y="2582904"/>
                      <a:pt x="500785" y="2905134"/>
                    </a:cubicBezTo>
                    <a:cubicBezTo>
                      <a:pt x="500785" y="3716169"/>
                      <a:pt x="1160601" y="4375994"/>
                      <a:pt x="1971636" y="4375994"/>
                    </a:cubicBezTo>
                    <a:cubicBezTo>
                      <a:pt x="2782671" y="4375994"/>
                      <a:pt x="3442496" y="3716169"/>
                      <a:pt x="3442496" y="2905134"/>
                    </a:cubicBezTo>
                    <a:cubicBezTo>
                      <a:pt x="3442496" y="2094100"/>
                      <a:pt x="2782671" y="1434274"/>
                      <a:pt x="1971636" y="1434274"/>
                    </a:cubicBezTo>
                    <a:cubicBezTo>
                      <a:pt x="1658397" y="1434274"/>
                      <a:pt x="1359416" y="1531382"/>
                      <a:pt x="1106994" y="1715119"/>
                    </a:cubicBezTo>
                    <a:cubicBezTo>
                      <a:pt x="1075048" y="1738360"/>
                      <a:pt x="1030318" y="1731321"/>
                      <a:pt x="1007068" y="1699374"/>
                    </a:cubicBezTo>
                    <a:cubicBezTo>
                      <a:pt x="983827" y="1667437"/>
                      <a:pt x="990875" y="1622698"/>
                      <a:pt x="1022812" y="1599447"/>
                    </a:cubicBezTo>
                    <a:cubicBezTo>
                      <a:pt x="1299857" y="1397794"/>
                      <a:pt x="1627955" y="1291209"/>
                      <a:pt x="1971645" y="1291209"/>
                    </a:cubicBezTo>
                    <a:close/>
                    <a:moveTo>
                      <a:pt x="3387633" y="1029671"/>
                    </a:moveTo>
                    <a:lnTo>
                      <a:pt x="3116494" y="1300810"/>
                    </a:lnTo>
                    <a:cubicBezTo>
                      <a:pt x="3208629" y="1366742"/>
                      <a:pt x="3294821" y="1440437"/>
                      <a:pt x="3374222" y="1520876"/>
                    </a:cubicBezTo>
                    <a:lnTo>
                      <a:pt x="3626529" y="1268568"/>
                    </a:lnTo>
                    <a:close/>
                    <a:moveTo>
                      <a:pt x="3524583" y="686762"/>
                    </a:moveTo>
                    <a:lnTo>
                      <a:pt x="3389614" y="821731"/>
                    </a:lnTo>
                    <a:lnTo>
                      <a:pt x="3834479" y="1266596"/>
                    </a:lnTo>
                    <a:lnTo>
                      <a:pt x="3969448" y="1131627"/>
                    </a:lnTo>
                    <a:close/>
                    <a:moveTo>
                      <a:pt x="1724701" y="601075"/>
                    </a:moveTo>
                    <a:lnTo>
                      <a:pt x="1724701" y="948909"/>
                    </a:lnTo>
                    <a:cubicBezTo>
                      <a:pt x="1805616" y="938755"/>
                      <a:pt x="1888026" y="933478"/>
                      <a:pt x="1971656" y="933478"/>
                    </a:cubicBezTo>
                    <a:cubicBezTo>
                      <a:pt x="2055285" y="933478"/>
                      <a:pt x="2137705" y="938755"/>
                      <a:pt x="2218620" y="948909"/>
                    </a:cubicBezTo>
                    <a:lnTo>
                      <a:pt x="2218620" y="601075"/>
                    </a:lnTo>
                    <a:close/>
                    <a:moveTo>
                      <a:pt x="1513637" y="143065"/>
                    </a:moveTo>
                    <a:lnTo>
                      <a:pt x="1513637" y="458009"/>
                    </a:lnTo>
                    <a:lnTo>
                      <a:pt x="1653159" y="458009"/>
                    </a:lnTo>
                    <a:lnTo>
                      <a:pt x="2290134" y="458009"/>
                    </a:lnTo>
                    <a:lnTo>
                      <a:pt x="2429656" y="458009"/>
                    </a:lnTo>
                    <a:lnTo>
                      <a:pt x="2429656" y="143065"/>
                    </a:lnTo>
                    <a:close/>
                    <a:moveTo>
                      <a:pt x="1490119" y="0"/>
                    </a:moveTo>
                    <a:lnTo>
                      <a:pt x="2453183" y="0"/>
                    </a:lnTo>
                    <a:cubicBezTo>
                      <a:pt x="2519096" y="0"/>
                      <a:pt x="2572721" y="53626"/>
                      <a:pt x="2572721" y="119539"/>
                    </a:cubicBezTo>
                    <a:lnTo>
                      <a:pt x="2572721" y="481536"/>
                    </a:lnTo>
                    <a:cubicBezTo>
                      <a:pt x="2572721" y="547449"/>
                      <a:pt x="2519096" y="601075"/>
                      <a:pt x="2453183" y="601075"/>
                    </a:cubicBezTo>
                    <a:lnTo>
                      <a:pt x="2361676" y="601075"/>
                    </a:lnTo>
                    <a:lnTo>
                      <a:pt x="2361676" y="972283"/>
                    </a:lnTo>
                    <a:cubicBezTo>
                      <a:pt x="2589219" y="1018118"/>
                      <a:pt x="2802722" y="1103214"/>
                      <a:pt x="2994736" y="1220238"/>
                    </a:cubicBezTo>
                    <a:lnTo>
                      <a:pt x="3290259" y="924715"/>
                    </a:lnTo>
                    <a:lnTo>
                      <a:pt x="3271799" y="906256"/>
                    </a:lnTo>
                    <a:cubicBezTo>
                      <a:pt x="3225184" y="859650"/>
                      <a:pt x="3225184" y="783803"/>
                      <a:pt x="3271799" y="737197"/>
                    </a:cubicBezTo>
                    <a:lnTo>
                      <a:pt x="3440039" y="568957"/>
                    </a:lnTo>
                    <a:cubicBezTo>
                      <a:pt x="3486636" y="522351"/>
                      <a:pt x="3562474" y="522351"/>
                      <a:pt x="3609089" y="568957"/>
                    </a:cubicBezTo>
                    <a:lnTo>
                      <a:pt x="4087225" y="1047093"/>
                    </a:lnTo>
                    <a:cubicBezTo>
                      <a:pt x="4109799" y="1069657"/>
                      <a:pt x="4122239" y="1099680"/>
                      <a:pt x="4122239" y="1131617"/>
                    </a:cubicBezTo>
                    <a:cubicBezTo>
                      <a:pt x="4122239" y="1163555"/>
                      <a:pt x="4109799" y="1193578"/>
                      <a:pt x="4087225" y="1216152"/>
                    </a:cubicBezTo>
                    <a:lnTo>
                      <a:pt x="3918985" y="1384392"/>
                    </a:lnTo>
                    <a:cubicBezTo>
                      <a:pt x="3895687" y="1407699"/>
                      <a:pt x="3865064" y="1419349"/>
                      <a:pt x="3834460" y="1419349"/>
                    </a:cubicBezTo>
                    <a:cubicBezTo>
                      <a:pt x="3803847" y="1419349"/>
                      <a:pt x="3773243" y="1407699"/>
                      <a:pt x="3749935" y="1384392"/>
                    </a:cubicBezTo>
                    <a:lnTo>
                      <a:pt x="3731495" y="1365932"/>
                    </a:lnTo>
                    <a:lnTo>
                      <a:pt x="3471091" y="1626336"/>
                    </a:lnTo>
                    <a:cubicBezTo>
                      <a:pt x="3765356" y="1970875"/>
                      <a:pt x="3943331" y="2417578"/>
                      <a:pt x="3943331" y="2905134"/>
                    </a:cubicBezTo>
                    <a:cubicBezTo>
                      <a:pt x="3943331" y="3992318"/>
                      <a:pt x="3058849" y="4876800"/>
                      <a:pt x="1971665" y="4876800"/>
                    </a:cubicBezTo>
                    <a:cubicBezTo>
                      <a:pt x="1786975" y="4876800"/>
                      <a:pt x="1604134" y="4851273"/>
                      <a:pt x="1428207" y="4800924"/>
                    </a:cubicBezTo>
                    <a:cubicBezTo>
                      <a:pt x="1390221" y="4790056"/>
                      <a:pt x="1368247" y="4750460"/>
                      <a:pt x="1379115" y="4712475"/>
                    </a:cubicBezTo>
                    <a:cubicBezTo>
                      <a:pt x="1389993" y="4674489"/>
                      <a:pt x="1429617" y="4652515"/>
                      <a:pt x="1467564" y="4663383"/>
                    </a:cubicBezTo>
                    <a:cubicBezTo>
                      <a:pt x="1630689" y="4710065"/>
                      <a:pt x="1800292" y="4733735"/>
                      <a:pt x="1971665" y="4733735"/>
                    </a:cubicBezTo>
                    <a:cubicBezTo>
                      <a:pt x="2979953" y="4733735"/>
                      <a:pt x="3800265" y="3913432"/>
                      <a:pt x="3800265" y="2905134"/>
                    </a:cubicBezTo>
                    <a:cubicBezTo>
                      <a:pt x="3800265" y="1896846"/>
                      <a:pt x="2979963" y="1076534"/>
                      <a:pt x="1971665" y="1076534"/>
                    </a:cubicBezTo>
                    <a:cubicBezTo>
                      <a:pt x="963377" y="1076534"/>
                      <a:pt x="143065" y="1896846"/>
                      <a:pt x="143065" y="2905134"/>
                    </a:cubicBezTo>
                    <a:cubicBezTo>
                      <a:pt x="143065" y="3230747"/>
                      <a:pt x="229695" y="3550415"/>
                      <a:pt x="393592" y="3829564"/>
                    </a:cubicBezTo>
                    <a:cubicBezTo>
                      <a:pt x="552726" y="4100636"/>
                      <a:pt x="780364" y="4327608"/>
                      <a:pt x="1051893" y="4485942"/>
                    </a:cubicBezTo>
                    <a:cubicBezTo>
                      <a:pt x="1086021" y="4505849"/>
                      <a:pt x="1097546" y="4549645"/>
                      <a:pt x="1077649" y="4583773"/>
                    </a:cubicBezTo>
                    <a:cubicBezTo>
                      <a:pt x="1057751" y="4617901"/>
                      <a:pt x="1013946" y="4629426"/>
                      <a:pt x="979817" y="4609529"/>
                    </a:cubicBezTo>
                    <a:cubicBezTo>
                      <a:pt x="687143" y="4438850"/>
                      <a:pt x="441760" y="4194191"/>
                      <a:pt x="270214" y="3902002"/>
                    </a:cubicBezTo>
                    <a:cubicBezTo>
                      <a:pt x="93440" y="3600907"/>
                      <a:pt x="0" y="3256188"/>
                      <a:pt x="0" y="2905134"/>
                    </a:cubicBezTo>
                    <a:cubicBezTo>
                      <a:pt x="0" y="1951453"/>
                      <a:pt x="680637" y="1153811"/>
                      <a:pt x="1581626" y="972283"/>
                    </a:cubicBezTo>
                    <a:lnTo>
                      <a:pt x="1581626" y="601065"/>
                    </a:lnTo>
                    <a:lnTo>
                      <a:pt x="1490119" y="601065"/>
                    </a:lnTo>
                    <a:cubicBezTo>
                      <a:pt x="1424206" y="601065"/>
                      <a:pt x="1370581" y="547440"/>
                      <a:pt x="1370581" y="481527"/>
                    </a:cubicBezTo>
                    <a:lnTo>
                      <a:pt x="1370581" y="119539"/>
                    </a:lnTo>
                    <a:cubicBezTo>
                      <a:pt x="1370581" y="53626"/>
                      <a:pt x="1424206" y="0"/>
                      <a:pt x="149011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</p:grpSp>
      <p:sp>
        <p:nvSpPr>
          <p:cNvPr id="90" name="Title 3">
            <a:extLst>
              <a:ext uri="{FF2B5EF4-FFF2-40B4-BE49-F238E27FC236}">
                <a16:creationId xmlns:a16="http://schemas.microsoft.com/office/drawing/2014/main" id="{5265F9DC-C003-4ACE-BEF4-4A2EF9C1CC76}"/>
              </a:ext>
            </a:extLst>
          </p:cNvPr>
          <p:cNvSpPr txBox="1">
            <a:spLocks/>
          </p:cNvSpPr>
          <p:nvPr/>
        </p:nvSpPr>
        <p:spPr>
          <a:xfrm>
            <a:off x="934146" y="438671"/>
            <a:ext cx="6185639" cy="6176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1F5F"/>
                </a:solidFill>
                <a:latin typeface="Myriad Pro Black" panose="020B0803030403020204" pitchFamily="34" charset="0"/>
              </a:rPr>
              <a:t>ДУХОВНОЕ ИЗМЕРЕНИЕ</a:t>
            </a:r>
            <a:endParaRPr lang="en-US" sz="3600" dirty="0">
              <a:solidFill>
                <a:srgbClr val="001F5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40294C-738D-4029-8A2B-14074DA1FB22}"/>
              </a:ext>
            </a:extLst>
          </p:cNvPr>
          <p:cNvSpPr txBox="1"/>
          <p:nvPr/>
        </p:nvSpPr>
        <p:spPr>
          <a:xfrm>
            <a:off x="1092199" y="4269970"/>
            <a:ext cx="166485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>
                <a:solidFill>
                  <a:srgbClr val="001F5F"/>
                </a:solidFill>
                <a:latin typeface="Myriad Pro" panose="020B0503030403020204" pitchFamily="34" charset="0"/>
              </a:rPr>
              <a:t>ФИЛОСОФИЯ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2DE08F6-FEED-4D08-9555-F17A68C76FCF}"/>
              </a:ext>
            </a:extLst>
          </p:cNvPr>
          <p:cNvSpPr txBox="1"/>
          <p:nvPr/>
        </p:nvSpPr>
        <p:spPr>
          <a:xfrm>
            <a:off x="1784837" y="4623043"/>
            <a:ext cx="15127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>
                <a:solidFill>
                  <a:srgbClr val="001F5F"/>
                </a:solidFill>
                <a:latin typeface="Myriad Pro" panose="020B0503030403020204" pitchFamily="34" charset="0"/>
              </a:rPr>
              <a:t>ОНТОЛОГИЯ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99A0504-F0E5-44BD-AE55-D73C6ABDECB3}"/>
              </a:ext>
            </a:extLst>
          </p:cNvPr>
          <p:cNvSpPr txBox="1"/>
          <p:nvPr/>
        </p:nvSpPr>
        <p:spPr>
          <a:xfrm>
            <a:off x="7942402" y="4384464"/>
            <a:ext cx="33490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>
                <a:solidFill>
                  <a:srgbClr val="001F5F"/>
                </a:solidFill>
                <a:latin typeface="Myriad Pro" panose="020B0503030403020204" pitchFamily="34" charset="0"/>
              </a:rPr>
              <a:t>МЕДИТАТИВНЫЕ ПРАКТИКИ 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21F7645-336F-426F-97A5-CEEFDA7FBB41}"/>
              </a:ext>
            </a:extLst>
          </p:cNvPr>
          <p:cNvSpPr txBox="1"/>
          <p:nvPr/>
        </p:nvSpPr>
        <p:spPr>
          <a:xfrm>
            <a:off x="8475891" y="4982147"/>
            <a:ext cx="18071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>
                <a:solidFill>
                  <a:srgbClr val="001F5F"/>
                </a:solidFill>
                <a:latin typeface="Myriad Pro" panose="020B0503030403020204" pitchFamily="34" charset="0"/>
              </a:rPr>
              <a:t>ЙОГА, ЦИГУН 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3B76628-297D-49CF-A702-CB6F2F097574}"/>
              </a:ext>
            </a:extLst>
          </p:cNvPr>
          <p:cNvSpPr txBox="1"/>
          <p:nvPr/>
        </p:nvSpPr>
        <p:spPr>
          <a:xfrm>
            <a:off x="2191768" y="4968352"/>
            <a:ext cx="209692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>
                <a:solidFill>
                  <a:srgbClr val="001F5F"/>
                </a:solidFill>
                <a:latin typeface="Myriad Pro" panose="020B0503030403020204" pitchFamily="34" charset="0"/>
              </a:rPr>
              <a:t>САМОПОЗНАНИЕ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B31C7D-CFC1-4309-88A2-C6DF87AE02E1}"/>
              </a:ext>
            </a:extLst>
          </p:cNvPr>
          <p:cNvSpPr txBox="1"/>
          <p:nvPr/>
        </p:nvSpPr>
        <p:spPr>
          <a:xfrm>
            <a:off x="7607552" y="5695786"/>
            <a:ext cx="35438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b="1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ea typeface="+mj-ea"/>
                <a:cs typeface="+mj-cs"/>
              </a:rPr>
              <a:t>ВОСТОЧНЫЙ ЦЕНТР</a:t>
            </a:r>
          </a:p>
        </p:txBody>
      </p:sp>
      <p:sp>
        <p:nvSpPr>
          <p:cNvPr id="109" name="Title 3">
            <a:extLst>
              <a:ext uri="{FF2B5EF4-FFF2-40B4-BE49-F238E27FC236}">
                <a16:creationId xmlns:a16="http://schemas.microsoft.com/office/drawing/2014/main" id="{9A18DAD5-A8F6-4FFB-A133-3E90CAFD58FD}"/>
              </a:ext>
            </a:extLst>
          </p:cNvPr>
          <p:cNvSpPr txBox="1">
            <a:spLocks/>
          </p:cNvSpPr>
          <p:nvPr/>
        </p:nvSpPr>
        <p:spPr>
          <a:xfrm>
            <a:off x="736503" y="5695786"/>
            <a:ext cx="3988133" cy="61761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КОММУНИКАТИВНОЕ</a:t>
            </a:r>
          </a:p>
          <a:p>
            <a:pPr algn="ctr"/>
            <a:r>
              <a:rPr lang="ru-RU" sz="2800" b="1" dirty="0">
                <a:solidFill>
                  <a:srgbClr val="001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 ПРОСТРАНСТВО</a:t>
            </a:r>
            <a:endParaRPr lang="en-US" sz="2800" dirty="0">
              <a:solidFill>
                <a:srgbClr val="001F5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45A142E-CD39-47BE-AFEE-A816572A6D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46" y="4690603"/>
            <a:ext cx="407336" cy="43004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0D43AD7-2803-4480-9EDD-64C473A683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91"/>
                    </a14:imgEffect>
                    <a14:imgEffect>
                      <a14:saturation sat="248000"/>
                    </a14:imgEffect>
                    <a14:imgEffect>
                      <a14:brightnessContrast bright="100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487" y="5381472"/>
            <a:ext cx="369537" cy="38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5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Shape 67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9590" r="29591"/>
          <a:stretch/>
        </p:blipFill>
        <p:spPr>
          <a:xfrm>
            <a:off x="0" y="0"/>
            <a:ext cx="2461331" cy="3390900"/>
          </a:xfrm>
          <a:prstGeom prst="rect">
            <a:avLst/>
          </a:prstGeom>
          <a:solidFill>
            <a:srgbClr val="F7F7F7"/>
          </a:solidFill>
          <a:ln>
            <a:noFill/>
          </a:ln>
        </p:spPr>
      </p:pic>
      <p:pic>
        <p:nvPicPr>
          <p:cNvPr id="671" name="Shape 67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29433" r="29433"/>
          <a:stretch/>
        </p:blipFill>
        <p:spPr>
          <a:xfrm>
            <a:off x="-10443" y="3517590"/>
            <a:ext cx="2461331" cy="3367784"/>
          </a:xfrm>
          <a:prstGeom prst="rect">
            <a:avLst/>
          </a:prstGeom>
          <a:solidFill>
            <a:srgbClr val="F7F7F7"/>
          </a:solidFill>
          <a:ln>
            <a:noFill/>
          </a:ln>
        </p:spPr>
      </p:pic>
      <p:pic>
        <p:nvPicPr>
          <p:cNvPr id="672" name="Shape 672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l="22716" r="22715"/>
          <a:stretch/>
        </p:blipFill>
        <p:spPr>
          <a:xfrm>
            <a:off x="2570608" y="0"/>
            <a:ext cx="2420135" cy="2494759"/>
          </a:xfrm>
          <a:prstGeom prst="rect">
            <a:avLst/>
          </a:prstGeom>
          <a:solidFill>
            <a:srgbClr val="F7F7F7"/>
          </a:solidFill>
          <a:ln>
            <a:noFill/>
          </a:ln>
        </p:spPr>
      </p:pic>
      <p:pic>
        <p:nvPicPr>
          <p:cNvPr id="673" name="Shape 673"/>
          <p:cNvPicPr preferRelativeResize="0">
            <a:picLocks noGrp="1"/>
          </p:cNvPicPr>
          <p:nvPr>
            <p:ph type="pic" idx="5"/>
          </p:nvPr>
        </p:nvPicPr>
        <p:blipFill rotWithShape="1">
          <a:blip r:embed="rId3">
            <a:alphaModFix/>
          </a:blip>
          <a:srcRect l="34032" r="34031"/>
          <a:stretch/>
        </p:blipFill>
        <p:spPr>
          <a:xfrm>
            <a:off x="2570608" y="2594074"/>
            <a:ext cx="2420135" cy="4263925"/>
          </a:xfrm>
          <a:prstGeom prst="rect">
            <a:avLst/>
          </a:prstGeom>
          <a:solidFill>
            <a:srgbClr val="F7F7F7"/>
          </a:solidFill>
          <a:ln>
            <a:noFill/>
          </a:ln>
        </p:spPr>
      </p:pic>
      <p:pic>
        <p:nvPicPr>
          <p:cNvPr id="674" name="Shape 674"/>
          <p:cNvPicPr preferRelativeResize="0">
            <a:picLocks noGrp="1"/>
          </p:cNvPicPr>
          <p:nvPr>
            <p:ph type="pic" idx="6"/>
          </p:nvPr>
        </p:nvPicPr>
        <p:blipFill rotWithShape="1">
          <a:blip r:embed="rId3">
            <a:alphaModFix/>
          </a:blip>
          <a:srcRect l="35438" r="35438"/>
          <a:stretch/>
        </p:blipFill>
        <p:spPr>
          <a:xfrm>
            <a:off x="5109705" y="0"/>
            <a:ext cx="2429569" cy="4691270"/>
          </a:xfrm>
          <a:prstGeom prst="rect">
            <a:avLst/>
          </a:prstGeom>
          <a:solidFill>
            <a:srgbClr val="F7F7F7"/>
          </a:solidFill>
          <a:ln>
            <a:noFill/>
          </a:ln>
        </p:spPr>
      </p:pic>
      <p:pic>
        <p:nvPicPr>
          <p:cNvPr id="675" name="Shape 675"/>
          <p:cNvPicPr preferRelativeResize="0">
            <a:picLocks noGrp="1"/>
          </p:cNvPicPr>
          <p:nvPr>
            <p:ph type="pic" idx="7"/>
          </p:nvPr>
        </p:nvPicPr>
        <p:blipFill rotWithShape="1">
          <a:blip r:embed="rId5">
            <a:alphaModFix/>
          </a:blip>
          <a:srcRect l="16799" r="16798"/>
          <a:stretch/>
        </p:blipFill>
        <p:spPr>
          <a:xfrm>
            <a:off x="5099769" y="4790585"/>
            <a:ext cx="2439505" cy="2067415"/>
          </a:xfrm>
          <a:prstGeom prst="rect">
            <a:avLst/>
          </a:prstGeom>
          <a:solidFill>
            <a:srgbClr val="F7F7F7"/>
          </a:solidFill>
          <a:ln>
            <a:noFill/>
          </a:ln>
        </p:spPr>
      </p:pic>
      <p:pic>
        <p:nvPicPr>
          <p:cNvPr id="676" name="Shape 676"/>
          <p:cNvPicPr preferRelativeResize="0">
            <a:picLocks noGrp="1"/>
          </p:cNvPicPr>
          <p:nvPr>
            <p:ph type="pic" idx="8"/>
          </p:nvPr>
        </p:nvPicPr>
        <p:blipFill rotWithShape="1">
          <a:blip r:embed="rId3">
            <a:alphaModFix/>
          </a:blip>
          <a:srcRect l="29578" r="29578"/>
          <a:stretch/>
        </p:blipFill>
        <p:spPr>
          <a:xfrm>
            <a:off x="7658238" y="0"/>
            <a:ext cx="2461331" cy="3390900"/>
          </a:xfrm>
          <a:prstGeom prst="rect">
            <a:avLst/>
          </a:prstGeom>
          <a:solidFill>
            <a:srgbClr val="F7F7F7"/>
          </a:solidFill>
          <a:ln>
            <a:noFill/>
          </a:ln>
        </p:spPr>
      </p:pic>
      <p:pic>
        <p:nvPicPr>
          <p:cNvPr id="677" name="Shape 677"/>
          <p:cNvPicPr preferRelativeResize="0">
            <a:picLocks noGrp="1"/>
          </p:cNvPicPr>
          <p:nvPr>
            <p:ph type="pic" idx="9"/>
          </p:nvPr>
        </p:nvPicPr>
        <p:blipFill rotWithShape="1">
          <a:blip r:embed="rId3">
            <a:alphaModFix/>
          </a:blip>
          <a:srcRect l="29433" r="29433"/>
          <a:stretch/>
        </p:blipFill>
        <p:spPr>
          <a:xfrm>
            <a:off x="7658489" y="3490214"/>
            <a:ext cx="2461331" cy="3367784"/>
          </a:xfrm>
          <a:prstGeom prst="rect">
            <a:avLst/>
          </a:prstGeom>
          <a:solidFill>
            <a:srgbClr val="F7F7F7"/>
          </a:solidFill>
          <a:ln>
            <a:noFill/>
          </a:ln>
        </p:spPr>
      </p:pic>
      <p:pic>
        <p:nvPicPr>
          <p:cNvPr id="678" name="Shape 678"/>
          <p:cNvPicPr preferRelativeResize="0">
            <a:picLocks noGrp="1"/>
          </p:cNvPicPr>
          <p:nvPr>
            <p:ph type="pic" idx="13"/>
          </p:nvPr>
        </p:nvPicPr>
        <p:blipFill rotWithShape="1">
          <a:blip r:embed="rId4">
            <a:alphaModFix/>
          </a:blip>
          <a:srcRect l="27869" r="27868"/>
          <a:stretch/>
        </p:blipFill>
        <p:spPr>
          <a:xfrm>
            <a:off x="10228846" y="0"/>
            <a:ext cx="1963152" cy="2494759"/>
          </a:xfrm>
          <a:prstGeom prst="rect">
            <a:avLst/>
          </a:prstGeom>
          <a:solidFill>
            <a:srgbClr val="F7F7F7"/>
          </a:solidFill>
          <a:ln>
            <a:noFill/>
          </a:ln>
        </p:spPr>
      </p:pic>
      <p:pic>
        <p:nvPicPr>
          <p:cNvPr id="679" name="Shape 679"/>
          <p:cNvPicPr preferRelativeResize="0">
            <a:picLocks noGrp="1"/>
          </p:cNvPicPr>
          <p:nvPr>
            <p:ph type="pic" idx="14"/>
          </p:nvPr>
        </p:nvPicPr>
        <p:blipFill rotWithShape="1">
          <a:blip r:embed="rId3">
            <a:alphaModFix/>
          </a:blip>
          <a:srcRect l="37047" r="37046"/>
          <a:stretch/>
        </p:blipFill>
        <p:spPr>
          <a:xfrm>
            <a:off x="10228846" y="2594074"/>
            <a:ext cx="1963152" cy="4263925"/>
          </a:xfrm>
          <a:prstGeom prst="rect">
            <a:avLst/>
          </a:prstGeom>
          <a:solidFill>
            <a:srgbClr val="F7F7F7"/>
          </a:solidFill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393872-D530-45D0-9457-341D11D485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1" b="11865"/>
          <a:stretch/>
        </p:blipFill>
        <p:spPr>
          <a:xfrm>
            <a:off x="5099769" y="4787155"/>
            <a:ext cx="2420135" cy="20674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04F34B-C520-4134-BDFF-98DB878F8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00" y="3490215"/>
            <a:ext cx="2461330" cy="33643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409B48-A0E2-41C6-8AE5-6EB35AEAAE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" t="1784" r="11351" b="-1784"/>
          <a:stretch/>
        </p:blipFill>
        <p:spPr>
          <a:xfrm>
            <a:off x="2570355" y="1"/>
            <a:ext cx="2420135" cy="25444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27D50F-8F43-441A-A640-1C8CE800EDF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25000"/>
                    </a14:imgEffect>
                    <a14:imgEffect>
                      <a14:brightnessContrast bright="1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30" t="-1253" r="22645" b="1253"/>
          <a:stretch/>
        </p:blipFill>
        <p:spPr>
          <a:xfrm>
            <a:off x="7638864" y="-99315"/>
            <a:ext cx="2480705" cy="34902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CD8C32D-8FC8-4721-BCF9-B40DE6011C0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6" t="4584" r="19512"/>
          <a:stretch/>
        </p:blipFill>
        <p:spPr>
          <a:xfrm>
            <a:off x="5118886" y="0"/>
            <a:ext cx="2410701" cy="46912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94E596-BFDE-411A-A3D2-84CFDE353A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1" t="2476" r="28311" b="-782"/>
          <a:stretch/>
        </p:blipFill>
        <p:spPr>
          <a:xfrm>
            <a:off x="2560920" y="2590729"/>
            <a:ext cx="2447001" cy="430783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DC07D4-FDF2-4230-BD71-5F69443CEA4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7"/>
          <a:stretch/>
        </p:blipFill>
        <p:spPr>
          <a:xfrm>
            <a:off x="12252" y="0"/>
            <a:ext cx="2448575" cy="33909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F901A9B-B2EA-4CBF-BC69-BD83ED2BD32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" b="7978"/>
          <a:stretch/>
        </p:blipFill>
        <p:spPr>
          <a:xfrm>
            <a:off x="-18694" y="3532992"/>
            <a:ext cx="2460398" cy="333698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A5D054B-AD84-4330-8191-812EF2C8EB5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13687" r="3746"/>
          <a:stretch/>
        </p:blipFill>
        <p:spPr>
          <a:xfrm>
            <a:off x="10239789" y="-1"/>
            <a:ext cx="1963153" cy="249476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DEA425D-4826-4FB4-9DD5-D18F490CE9B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3" t="1064" r="16554" b="-257"/>
          <a:stretch/>
        </p:blipFill>
        <p:spPr>
          <a:xfrm>
            <a:off x="10238027" y="2594074"/>
            <a:ext cx="1964916" cy="4256106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6224FD9-9382-4872-96CF-531F6FEBD48F}"/>
              </a:ext>
            </a:extLst>
          </p:cNvPr>
          <p:cNvSpPr/>
          <p:nvPr/>
        </p:nvSpPr>
        <p:spPr>
          <a:xfrm>
            <a:off x="2549340" y="3031972"/>
            <a:ext cx="7560290" cy="75842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1001A95A-3DF5-4BAE-B7EA-608D3D43B728}"/>
              </a:ext>
            </a:extLst>
          </p:cNvPr>
          <p:cNvSpPr txBox="1">
            <a:spLocks/>
          </p:cNvSpPr>
          <p:nvPr/>
        </p:nvSpPr>
        <p:spPr>
          <a:xfrm>
            <a:off x="2589223" y="3120194"/>
            <a:ext cx="7380204" cy="6176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1F5F"/>
                </a:solidFill>
                <a:latin typeface="Myriad Pro Black" panose="020B0803030403020204" pitchFamily="34" charset="0"/>
              </a:rPr>
              <a:t>ЭМОЦИОНАЛЬНОЕ ИЗМЕРЕНИЕ</a:t>
            </a:r>
            <a:endParaRPr lang="en-US" sz="3600" dirty="0">
              <a:solidFill>
                <a:srgbClr val="001F5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3">
            <a:extLst>
              <a:ext uri="{FF2B5EF4-FFF2-40B4-BE49-F238E27FC236}">
                <a16:creationId xmlns:a16="http://schemas.microsoft.com/office/drawing/2014/main" id="{B26BAE51-0D21-40E7-B082-E41324B9F18A}"/>
              </a:ext>
            </a:extLst>
          </p:cNvPr>
          <p:cNvSpPr txBox="1">
            <a:spLocks/>
          </p:cNvSpPr>
          <p:nvPr/>
        </p:nvSpPr>
        <p:spPr>
          <a:xfrm>
            <a:off x="335763" y="263087"/>
            <a:ext cx="7244865" cy="6176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1F5F"/>
                </a:solidFill>
                <a:latin typeface="Myriad Pro Black" panose="020B0803030403020204" pitchFamily="34" charset="0"/>
              </a:rPr>
              <a:t>СОЦИАЛЬНОЕ ИЗМЕРЕНИЕ</a:t>
            </a:r>
            <a:endParaRPr lang="en-US" sz="3600" dirty="0">
              <a:solidFill>
                <a:srgbClr val="001F5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BD73A9-1B9F-4DFE-B745-3005B71B7581}"/>
              </a:ext>
            </a:extLst>
          </p:cNvPr>
          <p:cNvSpPr txBox="1"/>
          <p:nvPr/>
        </p:nvSpPr>
        <p:spPr>
          <a:xfrm>
            <a:off x="433936" y="3726148"/>
            <a:ext cx="192344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1600" b="1" dirty="0">
                <a:solidFill>
                  <a:srgbClr val="001F5F"/>
                </a:solidFill>
                <a:latin typeface="Myriad Pro" panose="020B0503030403020204" pitchFamily="34" charset="0"/>
              </a:rPr>
              <a:t>ТЕХНИКИ</a:t>
            </a:r>
          </a:p>
          <a:p>
            <a:pPr algn="r"/>
            <a:r>
              <a:rPr lang="ru-RU" sz="1600" b="1" dirty="0">
                <a:solidFill>
                  <a:srgbClr val="001F5F"/>
                </a:solidFill>
                <a:latin typeface="Myriad Pro" panose="020B0503030403020204" pitchFamily="34" charset="0"/>
              </a:rPr>
              <a:t>КОММУНИКАЦИЙ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91BCFB3-99A0-4451-A265-4EC94C562724}"/>
              </a:ext>
            </a:extLst>
          </p:cNvPr>
          <p:cNvGrpSpPr/>
          <p:nvPr/>
        </p:nvGrpSpPr>
        <p:grpSpPr>
          <a:xfrm>
            <a:off x="1326644" y="1324909"/>
            <a:ext cx="10064022" cy="4343951"/>
            <a:chOff x="712203" y="1410212"/>
            <a:chExt cx="11374111" cy="4909428"/>
          </a:xfrm>
        </p:grpSpPr>
        <p:sp>
          <p:nvSpPr>
            <p:cNvPr id="62" name="Text Placeholder 32">
              <a:extLst>
                <a:ext uri="{FF2B5EF4-FFF2-40B4-BE49-F238E27FC236}">
                  <a16:creationId xmlns:a16="http://schemas.microsoft.com/office/drawing/2014/main" id="{4F34ECE2-D2CC-8A4E-A9F5-3DD202E02EC1}"/>
                </a:ext>
              </a:extLst>
            </p:cNvPr>
            <p:cNvSpPr txBox="1">
              <a:spLocks/>
            </p:cNvSpPr>
            <p:nvPr/>
          </p:nvSpPr>
          <p:spPr>
            <a:xfrm>
              <a:off x="712203" y="4766434"/>
              <a:ext cx="1949751" cy="492202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50000"/>
                </a:lnSpc>
                <a:buNone/>
              </a:pPr>
              <a:r>
                <a:rPr lang="ru-RU" sz="900" dirty="0">
                  <a:solidFill>
                    <a:srgbClr val="656D78"/>
                  </a:solidFill>
                  <a:latin typeface="Myriad Pro" panose="020B0503030403020204" pitchFamily="34" charset="0"/>
                  <a:ea typeface="Roboto Light" panose="02000000000000000000" pitchFamily="2" charset="0"/>
                  <a:cs typeface="Roboto Light" panose="02000000000000000000" pitchFamily="2" charset="0"/>
                </a:rPr>
                <a:t>ПРОТЕХНИКА</a:t>
              </a:r>
              <a:endParaRPr lang="en-US" sz="900" dirty="0">
                <a:solidFill>
                  <a:srgbClr val="656D78"/>
                </a:solidFill>
                <a:latin typeface="Myriad Pro" panose="020B0503030403020204" pitchFamily="34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904BD69-069D-3B4D-BE7D-778358C296B8}"/>
                </a:ext>
              </a:extLst>
            </p:cNvPr>
            <p:cNvGrpSpPr/>
            <p:nvPr/>
          </p:nvGrpSpPr>
          <p:grpSpPr>
            <a:xfrm>
              <a:off x="1605503" y="4142246"/>
              <a:ext cx="2202360" cy="2177394"/>
              <a:chOff x="2762795" y="4101501"/>
              <a:chExt cx="1632888" cy="1614377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id="{47FB92F9-B7E9-1B4E-B9E0-FF0BE7091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2795" y="4101501"/>
                <a:ext cx="1632888" cy="1614377"/>
              </a:xfrm>
              <a:custGeom>
                <a:avLst/>
                <a:gdLst>
                  <a:gd name="T0" fmla="*/ 258 w 979"/>
                  <a:gd name="T1" fmla="*/ 0 h 967"/>
                  <a:gd name="T2" fmla="*/ 0 w 979"/>
                  <a:gd name="T3" fmla="*/ 967 h 967"/>
                  <a:gd name="T4" fmla="*/ 832 w 979"/>
                  <a:gd name="T5" fmla="*/ 967 h 967"/>
                  <a:gd name="T6" fmla="*/ 979 w 979"/>
                  <a:gd name="T7" fmla="*/ 417 h 967"/>
                  <a:gd name="T8" fmla="*/ 258 w 979"/>
                  <a:gd name="T9" fmla="*/ 0 h 9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9" h="967">
                    <a:moveTo>
                      <a:pt x="258" y="0"/>
                    </a:moveTo>
                    <a:cubicBezTo>
                      <a:pt x="96" y="286"/>
                      <a:pt x="3" y="616"/>
                      <a:pt x="0" y="967"/>
                    </a:cubicBezTo>
                    <a:cubicBezTo>
                      <a:pt x="832" y="967"/>
                      <a:pt x="832" y="967"/>
                      <a:pt x="832" y="967"/>
                    </a:cubicBezTo>
                    <a:cubicBezTo>
                      <a:pt x="835" y="768"/>
                      <a:pt x="888" y="580"/>
                      <a:pt x="979" y="417"/>
                    </a:cubicBezTo>
                    <a:lnTo>
                      <a:pt x="25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ADFCE74-4004-1A43-BCC8-B81C0B3B5B9C}"/>
                  </a:ext>
                </a:extLst>
              </p:cNvPr>
              <p:cNvSpPr/>
              <p:nvPr/>
            </p:nvSpPr>
            <p:spPr>
              <a:xfrm>
                <a:off x="2992853" y="4459622"/>
                <a:ext cx="956314" cy="10619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ru-RU" sz="15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Как общаться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ru-RU" sz="15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с разными людьми?</a:t>
                </a:r>
                <a:endParaRPr lang="en-US" sz="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ource Sans Pro Light" panose="020B0403030403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D7B594B7-61F5-F34E-82EF-015468656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6085" y="2480223"/>
              <a:ext cx="2525134" cy="2534051"/>
            </a:xfrm>
            <a:custGeom>
              <a:avLst/>
              <a:gdLst>
                <a:gd name="T0" fmla="*/ 720 w 1122"/>
                <a:gd name="T1" fmla="*/ 1125 h 1125"/>
                <a:gd name="T2" fmla="*/ 1122 w 1122"/>
                <a:gd name="T3" fmla="*/ 721 h 1125"/>
                <a:gd name="T4" fmla="*/ 708 w 1122"/>
                <a:gd name="T5" fmla="*/ 0 h 1125"/>
                <a:gd name="T6" fmla="*/ 0 w 1122"/>
                <a:gd name="T7" fmla="*/ 708 h 1125"/>
                <a:gd name="T8" fmla="*/ 720 w 1122"/>
                <a:gd name="T9" fmla="*/ 1125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2" h="1125">
                  <a:moveTo>
                    <a:pt x="720" y="1125"/>
                  </a:moveTo>
                  <a:cubicBezTo>
                    <a:pt x="819" y="960"/>
                    <a:pt x="957" y="821"/>
                    <a:pt x="1122" y="721"/>
                  </a:cubicBezTo>
                  <a:cubicBezTo>
                    <a:pt x="708" y="0"/>
                    <a:pt x="708" y="0"/>
                    <a:pt x="708" y="0"/>
                  </a:cubicBezTo>
                  <a:cubicBezTo>
                    <a:pt x="416" y="172"/>
                    <a:pt x="172" y="416"/>
                    <a:pt x="0" y="708"/>
                  </a:cubicBezTo>
                  <a:lnTo>
                    <a:pt x="720" y="112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255E"/>
                </a:gs>
                <a:gs pos="23000">
                  <a:srgbClr val="FF2F65"/>
                </a:gs>
                <a:gs pos="70000">
                  <a:srgbClr val="DC003C"/>
                </a:gs>
                <a:gs pos="96000">
                  <a:srgbClr val="C1003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9077606-A125-9E40-B895-1C26F4621984}"/>
                </a:ext>
              </a:extLst>
            </p:cNvPr>
            <p:cNvGrpSpPr/>
            <p:nvPr/>
          </p:nvGrpSpPr>
          <p:grpSpPr>
            <a:xfrm>
              <a:off x="2754583" y="1859639"/>
              <a:ext cx="3305572" cy="2708960"/>
              <a:chOff x="3614753" y="2409116"/>
              <a:chExt cx="2450839" cy="2008494"/>
            </a:xfrm>
          </p:grpSpPr>
          <p:sp>
            <p:nvSpPr>
              <p:cNvPr id="4" name="Freeform 5">
                <a:extLst>
                  <a:ext uri="{FF2B5EF4-FFF2-40B4-BE49-F238E27FC236}">
                    <a16:creationId xmlns:a16="http://schemas.microsoft.com/office/drawing/2014/main" id="{E66BEB6A-A4A0-934E-B6EF-566238483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3859" y="2409116"/>
                <a:ext cx="1611733" cy="1635532"/>
              </a:xfrm>
              <a:custGeom>
                <a:avLst/>
                <a:gdLst>
                  <a:gd name="T0" fmla="*/ 414 w 966"/>
                  <a:gd name="T1" fmla="*/ 980 h 980"/>
                  <a:gd name="T2" fmla="*/ 964 w 966"/>
                  <a:gd name="T3" fmla="*/ 832 h 980"/>
                  <a:gd name="T4" fmla="*/ 966 w 966"/>
                  <a:gd name="T5" fmla="*/ 0 h 980"/>
                  <a:gd name="T6" fmla="*/ 0 w 966"/>
                  <a:gd name="T7" fmla="*/ 259 h 980"/>
                  <a:gd name="T8" fmla="*/ 414 w 966"/>
                  <a:gd name="T9" fmla="*/ 980 h 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6" h="980">
                    <a:moveTo>
                      <a:pt x="414" y="980"/>
                    </a:moveTo>
                    <a:cubicBezTo>
                      <a:pt x="577" y="888"/>
                      <a:pt x="765" y="835"/>
                      <a:pt x="964" y="832"/>
                    </a:cubicBezTo>
                    <a:cubicBezTo>
                      <a:pt x="966" y="0"/>
                      <a:pt x="966" y="0"/>
                      <a:pt x="966" y="0"/>
                    </a:cubicBezTo>
                    <a:cubicBezTo>
                      <a:pt x="615" y="3"/>
                      <a:pt x="285" y="96"/>
                      <a:pt x="0" y="259"/>
                    </a:cubicBezTo>
                    <a:lnTo>
                      <a:pt x="414" y="9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89000"/>
                    </a:schemeClr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accent3">
                      <a:lumMod val="75000"/>
                    </a:schemeClr>
                  </a:gs>
                  <a:gs pos="97000">
                    <a:schemeClr val="accent3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C0AA16F-C273-4848-B1F9-8568E077373E}"/>
                  </a:ext>
                </a:extLst>
              </p:cNvPr>
              <p:cNvSpPr/>
              <p:nvPr/>
            </p:nvSpPr>
            <p:spPr>
              <a:xfrm>
                <a:off x="3614753" y="3357055"/>
                <a:ext cx="1192336" cy="10605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ru-RU" sz="15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Как  бороться с волнением, страхом,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ru-RU" sz="15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апатией?</a:t>
                </a:r>
                <a:endParaRPr lang="en-US" sz="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135DF765-314D-6941-BAE0-3B25AEB86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269" y="1859639"/>
              <a:ext cx="2182744" cy="2202359"/>
            </a:xfrm>
            <a:custGeom>
              <a:avLst/>
              <a:gdLst>
                <a:gd name="T0" fmla="*/ 2 w 970"/>
                <a:gd name="T1" fmla="*/ 0 h 978"/>
                <a:gd name="T2" fmla="*/ 0 w 970"/>
                <a:gd name="T3" fmla="*/ 831 h 978"/>
                <a:gd name="T4" fmla="*/ 552 w 970"/>
                <a:gd name="T5" fmla="*/ 978 h 978"/>
                <a:gd name="T6" fmla="*/ 970 w 970"/>
                <a:gd name="T7" fmla="*/ 258 h 978"/>
                <a:gd name="T8" fmla="*/ 2 w 970"/>
                <a:gd name="T9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0" h="978">
                  <a:moveTo>
                    <a:pt x="2" y="0"/>
                  </a:moveTo>
                  <a:cubicBezTo>
                    <a:pt x="0" y="831"/>
                    <a:pt x="0" y="831"/>
                    <a:pt x="0" y="831"/>
                  </a:cubicBezTo>
                  <a:cubicBezTo>
                    <a:pt x="200" y="834"/>
                    <a:pt x="388" y="887"/>
                    <a:pt x="552" y="978"/>
                  </a:cubicBezTo>
                  <a:cubicBezTo>
                    <a:pt x="970" y="258"/>
                    <a:pt x="970" y="258"/>
                    <a:pt x="970" y="258"/>
                  </a:cubicBezTo>
                  <a:cubicBezTo>
                    <a:pt x="684" y="96"/>
                    <a:pt x="354" y="2"/>
                    <a:pt x="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84CB"/>
                </a:gs>
                <a:gs pos="23000">
                  <a:srgbClr val="5776C5"/>
                </a:gs>
                <a:gs pos="69000">
                  <a:srgbClr val="4768BE"/>
                </a:gs>
                <a:gs pos="97000">
                  <a:srgbClr val="4768BE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7B0DBDB-BFA9-C44A-A205-5A4F54BAC9C5}"/>
                </a:ext>
              </a:extLst>
            </p:cNvPr>
            <p:cNvGrpSpPr/>
            <p:nvPr/>
          </p:nvGrpSpPr>
          <p:grpSpPr>
            <a:xfrm>
              <a:off x="6169627" y="2068866"/>
              <a:ext cx="3806628" cy="2940055"/>
              <a:chOff x="6146756" y="2564243"/>
              <a:chExt cx="2822334" cy="2179835"/>
            </a:xfrm>
          </p:grpSpPr>
          <p:sp>
            <p:nvSpPr>
              <p:cNvPr id="8" name="Freeform 9">
                <a:extLst>
                  <a:ext uri="{FF2B5EF4-FFF2-40B4-BE49-F238E27FC236}">
                    <a16:creationId xmlns:a16="http://schemas.microsoft.com/office/drawing/2014/main" id="{0421E5B9-087F-5E4D-8FDF-D026D85BCB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0277" y="2869233"/>
                <a:ext cx="1878813" cy="1874845"/>
              </a:xfrm>
              <a:custGeom>
                <a:avLst/>
                <a:gdLst>
                  <a:gd name="T0" fmla="*/ 0 w 1126"/>
                  <a:gd name="T1" fmla="*/ 719 h 1123"/>
                  <a:gd name="T2" fmla="*/ 405 w 1126"/>
                  <a:gd name="T3" fmla="*/ 1123 h 1123"/>
                  <a:gd name="T4" fmla="*/ 1126 w 1126"/>
                  <a:gd name="T5" fmla="*/ 708 h 1123"/>
                  <a:gd name="T6" fmla="*/ 418 w 1126"/>
                  <a:gd name="T7" fmla="*/ 0 h 1123"/>
                  <a:gd name="T8" fmla="*/ 0 w 1126"/>
                  <a:gd name="T9" fmla="*/ 719 h 1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6" h="1123">
                    <a:moveTo>
                      <a:pt x="0" y="719"/>
                    </a:moveTo>
                    <a:cubicBezTo>
                      <a:pt x="166" y="818"/>
                      <a:pt x="306" y="957"/>
                      <a:pt x="405" y="1123"/>
                    </a:cubicBezTo>
                    <a:cubicBezTo>
                      <a:pt x="1126" y="708"/>
                      <a:pt x="1126" y="708"/>
                      <a:pt x="1126" y="708"/>
                    </a:cubicBezTo>
                    <a:cubicBezTo>
                      <a:pt x="954" y="416"/>
                      <a:pt x="710" y="172"/>
                      <a:pt x="418" y="0"/>
                    </a:cubicBezTo>
                    <a:lnTo>
                      <a:pt x="0" y="7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3BE2B"/>
                  </a:gs>
                  <a:gs pos="23000">
                    <a:srgbClr val="70B829"/>
                  </a:gs>
                  <a:gs pos="69000">
                    <a:srgbClr val="60A024"/>
                  </a:gs>
                  <a:gs pos="97000">
                    <a:srgbClr val="60A024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8535BE1-ED0F-0E4C-99A1-FF619279C138}"/>
                  </a:ext>
                </a:extLst>
              </p:cNvPr>
              <p:cNvSpPr/>
              <p:nvPr/>
            </p:nvSpPr>
            <p:spPr>
              <a:xfrm>
                <a:off x="6146756" y="2564243"/>
                <a:ext cx="1155843" cy="10567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ru-RU" sz="1500" dirty="0">
                    <a:solidFill>
                      <a:schemeClr val="bg1"/>
                    </a:solidFill>
                    <a:latin typeface="Myriad Pro" panose="020B0503030403020204" pitchFamily="34" charset="0"/>
                  </a:rPr>
                  <a:t>Как эффективно выступать публично?</a:t>
                </a:r>
                <a:endParaRPr lang="en-US" sz="1500" dirty="0">
                  <a:solidFill>
                    <a:schemeClr val="bg1"/>
                  </a:solidFill>
                  <a:latin typeface="Myriad Pro" panose="020B0503030403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195BA36-6D42-8443-A7B6-D13524E5217B}"/>
                </a:ext>
              </a:extLst>
            </p:cNvPr>
            <p:cNvGrpSpPr/>
            <p:nvPr/>
          </p:nvGrpSpPr>
          <p:grpSpPr>
            <a:xfrm>
              <a:off x="8392693" y="4142246"/>
              <a:ext cx="2204143" cy="2177394"/>
              <a:chOff x="7794997" y="4101501"/>
              <a:chExt cx="1634210" cy="1614377"/>
            </a:xfrm>
          </p:grpSpPr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D9CC6FAC-5A3F-3146-ADD6-73A46AD72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4997" y="4101501"/>
                <a:ext cx="1634210" cy="1614377"/>
              </a:xfrm>
              <a:custGeom>
                <a:avLst/>
                <a:gdLst>
                  <a:gd name="T0" fmla="*/ 721 w 980"/>
                  <a:gd name="T1" fmla="*/ 0 h 967"/>
                  <a:gd name="T2" fmla="*/ 0 w 980"/>
                  <a:gd name="T3" fmla="*/ 415 h 967"/>
                  <a:gd name="T4" fmla="*/ 148 w 980"/>
                  <a:gd name="T5" fmla="*/ 967 h 967"/>
                  <a:gd name="T6" fmla="*/ 980 w 980"/>
                  <a:gd name="T7" fmla="*/ 967 h 967"/>
                  <a:gd name="T8" fmla="*/ 721 w 980"/>
                  <a:gd name="T9" fmla="*/ 0 h 9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0" h="967">
                    <a:moveTo>
                      <a:pt x="721" y="0"/>
                    </a:moveTo>
                    <a:cubicBezTo>
                      <a:pt x="0" y="415"/>
                      <a:pt x="0" y="415"/>
                      <a:pt x="0" y="415"/>
                    </a:cubicBezTo>
                    <a:cubicBezTo>
                      <a:pt x="92" y="578"/>
                      <a:pt x="146" y="767"/>
                      <a:pt x="148" y="967"/>
                    </a:cubicBezTo>
                    <a:cubicBezTo>
                      <a:pt x="980" y="967"/>
                      <a:pt x="980" y="967"/>
                      <a:pt x="980" y="967"/>
                    </a:cubicBezTo>
                    <a:cubicBezTo>
                      <a:pt x="977" y="616"/>
                      <a:pt x="884" y="286"/>
                      <a:pt x="72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8A654"/>
                  </a:gs>
                  <a:gs pos="23000">
                    <a:srgbClr val="D8A654"/>
                  </a:gs>
                  <a:gs pos="69000">
                    <a:srgbClr val="C2892C"/>
                  </a:gs>
                  <a:gs pos="97000">
                    <a:srgbClr val="AB792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D523FE6-F668-DB45-9B7D-607C53EF8D5F}"/>
                  </a:ext>
                </a:extLst>
              </p:cNvPr>
              <p:cNvSpPr/>
              <p:nvPr/>
            </p:nvSpPr>
            <p:spPr>
              <a:xfrm>
                <a:off x="8155953" y="4714254"/>
                <a:ext cx="956314" cy="5576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ru-RU" sz="15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Как  учить других?</a:t>
                </a:r>
                <a:endParaRPr lang="en-US" sz="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8199729A-6D15-E34E-B8E8-AEB660C5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1406" y="5784652"/>
              <a:ext cx="433339" cy="156929"/>
            </a:xfrm>
            <a:custGeom>
              <a:avLst/>
              <a:gdLst>
                <a:gd name="T0" fmla="*/ 193 w 193"/>
                <a:gd name="T1" fmla="*/ 63 h 70"/>
                <a:gd name="T2" fmla="*/ 58 w 193"/>
                <a:gd name="T3" fmla="*/ 26 h 70"/>
                <a:gd name="T4" fmla="*/ 65 w 193"/>
                <a:gd name="T5" fmla="*/ 0 h 70"/>
                <a:gd name="T6" fmla="*/ 2 w 193"/>
                <a:gd name="T7" fmla="*/ 15 h 70"/>
                <a:gd name="T8" fmla="*/ 0 w 193"/>
                <a:gd name="T9" fmla="*/ 15 h 70"/>
                <a:gd name="T10" fmla="*/ 1 w 193"/>
                <a:gd name="T11" fmla="*/ 15 h 70"/>
                <a:gd name="T12" fmla="*/ 0 w 193"/>
                <a:gd name="T13" fmla="*/ 16 h 70"/>
                <a:gd name="T14" fmla="*/ 48 w 193"/>
                <a:gd name="T15" fmla="*/ 62 h 70"/>
                <a:gd name="T16" fmla="*/ 56 w 193"/>
                <a:gd name="T17" fmla="*/ 34 h 70"/>
                <a:gd name="T18" fmla="*/ 191 w 193"/>
                <a:gd name="T19" fmla="*/ 70 h 70"/>
                <a:gd name="T20" fmla="*/ 193 w 193"/>
                <a:gd name="T21" fmla="*/ 6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3" h="70">
                  <a:moveTo>
                    <a:pt x="193" y="63"/>
                  </a:moveTo>
                  <a:cubicBezTo>
                    <a:pt x="58" y="26"/>
                    <a:pt x="58" y="26"/>
                    <a:pt x="58" y="26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2" y="68"/>
                    <a:pt x="192" y="65"/>
                    <a:pt x="193" y="6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27713B2E-4BE2-2C49-A5BE-6814BCE18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775" y="4878743"/>
              <a:ext cx="324558" cy="322775"/>
            </a:xfrm>
            <a:custGeom>
              <a:avLst/>
              <a:gdLst>
                <a:gd name="T0" fmla="*/ 19 w 144"/>
                <a:gd name="T1" fmla="*/ 65 h 143"/>
                <a:gd name="T2" fmla="*/ 39 w 144"/>
                <a:gd name="T3" fmla="*/ 44 h 143"/>
                <a:gd name="T4" fmla="*/ 139 w 144"/>
                <a:gd name="T5" fmla="*/ 143 h 143"/>
                <a:gd name="T6" fmla="*/ 144 w 144"/>
                <a:gd name="T7" fmla="*/ 138 h 143"/>
                <a:gd name="T8" fmla="*/ 45 w 144"/>
                <a:gd name="T9" fmla="*/ 39 h 143"/>
                <a:gd name="T10" fmla="*/ 64 w 144"/>
                <a:gd name="T11" fmla="*/ 19 h 143"/>
                <a:gd name="T12" fmla="*/ 1 w 144"/>
                <a:gd name="T13" fmla="*/ 1 h 143"/>
                <a:gd name="T14" fmla="*/ 0 w 144"/>
                <a:gd name="T15" fmla="*/ 0 h 143"/>
                <a:gd name="T16" fmla="*/ 1 w 144"/>
                <a:gd name="T17" fmla="*/ 1 h 143"/>
                <a:gd name="T18" fmla="*/ 0 w 144"/>
                <a:gd name="T19" fmla="*/ 1 h 143"/>
                <a:gd name="T20" fmla="*/ 19 w 144"/>
                <a:gd name="T21" fmla="*/ 65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" h="143">
                  <a:moveTo>
                    <a:pt x="19" y="65"/>
                  </a:moveTo>
                  <a:cubicBezTo>
                    <a:pt x="39" y="44"/>
                    <a:pt x="39" y="44"/>
                    <a:pt x="39" y="44"/>
                  </a:cubicBezTo>
                  <a:cubicBezTo>
                    <a:pt x="139" y="143"/>
                    <a:pt x="139" y="143"/>
                    <a:pt x="139" y="143"/>
                  </a:cubicBezTo>
                  <a:cubicBezTo>
                    <a:pt x="141" y="142"/>
                    <a:pt x="143" y="140"/>
                    <a:pt x="144" y="138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9" y="6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8A2DEF7-4BFA-FB4E-922A-D0B53B05C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602" y="4315225"/>
              <a:ext cx="162279" cy="436905"/>
            </a:xfrm>
            <a:custGeom>
              <a:avLst/>
              <a:gdLst>
                <a:gd name="T0" fmla="*/ 65 w 72"/>
                <a:gd name="T1" fmla="*/ 194 h 194"/>
                <a:gd name="T2" fmla="*/ 72 w 72"/>
                <a:gd name="T3" fmla="*/ 192 h 194"/>
                <a:gd name="T4" fmla="*/ 35 w 72"/>
                <a:gd name="T5" fmla="*/ 55 h 194"/>
                <a:gd name="T6" fmla="*/ 62 w 72"/>
                <a:gd name="T7" fmla="*/ 48 h 194"/>
                <a:gd name="T8" fmla="*/ 17 w 72"/>
                <a:gd name="T9" fmla="*/ 1 h 194"/>
                <a:gd name="T10" fmla="*/ 16 w 72"/>
                <a:gd name="T11" fmla="*/ 0 h 194"/>
                <a:gd name="T12" fmla="*/ 16 w 72"/>
                <a:gd name="T13" fmla="*/ 1 h 194"/>
                <a:gd name="T14" fmla="*/ 16 w 72"/>
                <a:gd name="T15" fmla="*/ 0 h 194"/>
                <a:gd name="T16" fmla="*/ 0 w 72"/>
                <a:gd name="T17" fmla="*/ 65 h 194"/>
                <a:gd name="T18" fmla="*/ 28 w 72"/>
                <a:gd name="T19" fmla="*/ 57 h 194"/>
                <a:gd name="T20" fmla="*/ 65 w 72"/>
                <a:gd name="T21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194">
                  <a:moveTo>
                    <a:pt x="65" y="194"/>
                  </a:moveTo>
                  <a:cubicBezTo>
                    <a:pt x="67" y="193"/>
                    <a:pt x="69" y="192"/>
                    <a:pt x="72" y="192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8" y="57"/>
                    <a:pt x="28" y="57"/>
                    <a:pt x="28" y="57"/>
                  </a:cubicBezTo>
                  <a:lnTo>
                    <a:pt x="65" y="19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343E6BC9-1A50-BC43-982A-E306A4A30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5276" y="4315225"/>
              <a:ext cx="160496" cy="433339"/>
            </a:xfrm>
            <a:custGeom>
              <a:avLst/>
              <a:gdLst>
                <a:gd name="T0" fmla="*/ 0 w 71"/>
                <a:gd name="T1" fmla="*/ 191 h 192"/>
                <a:gd name="T2" fmla="*/ 7 w 71"/>
                <a:gd name="T3" fmla="*/ 192 h 192"/>
                <a:gd name="T4" fmla="*/ 43 w 71"/>
                <a:gd name="T5" fmla="*/ 57 h 192"/>
                <a:gd name="T6" fmla="*/ 71 w 71"/>
                <a:gd name="T7" fmla="*/ 65 h 192"/>
                <a:gd name="T8" fmla="*/ 55 w 71"/>
                <a:gd name="T9" fmla="*/ 0 h 192"/>
                <a:gd name="T10" fmla="*/ 55 w 71"/>
                <a:gd name="T11" fmla="*/ 1 h 192"/>
                <a:gd name="T12" fmla="*/ 55 w 71"/>
                <a:gd name="T13" fmla="*/ 0 h 192"/>
                <a:gd name="T14" fmla="*/ 54 w 71"/>
                <a:gd name="T15" fmla="*/ 1 h 192"/>
                <a:gd name="T16" fmla="*/ 9 w 71"/>
                <a:gd name="T17" fmla="*/ 48 h 192"/>
                <a:gd name="T18" fmla="*/ 36 w 71"/>
                <a:gd name="T19" fmla="*/ 55 h 192"/>
                <a:gd name="T20" fmla="*/ 0 w 71"/>
                <a:gd name="T21" fmla="*/ 19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192">
                  <a:moveTo>
                    <a:pt x="0" y="191"/>
                  </a:moveTo>
                  <a:cubicBezTo>
                    <a:pt x="2" y="191"/>
                    <a:pt x="5" y="192"/>
                    <a:pt x="7" y="192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36" y="55"/>
                    <a:pt x="36" y="55"/>
                    <a:pt x="36" y="55"/>
                  </a:cubicBezTo>
                  <a:lnTo>
                    <a:pt x="0" y="19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0A550FF9-DD03-3E48-8E8F-5B089F186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1391" y="4878743"/>
              <a:ext cx="319209" cy="317425"/>
            </a:xfrm>
            <a:custGeom>
              <a:avLst/>
              <a:gdLst>
                <a:gd name="T0" fmla="*/ 0 w 142"/>
                <a:gd name="T1" fmla="*/ 136 h 141"/>
                <a:gd name="T2" fmla="*/ 5 w 142"/>
                <a:gd name="T3" fmla="*/ 141 h 141"/>
                <a:gd name="T4" fmla="*/ 103 w 142"/>
                <a:gd name="T5" fmla="*/ 44 h 141"/>
                <a:gd name="T6" fmla="*/ 123 w 142"/>
                <a:gd name="T7" fmla="*/ 65 h 141"/>
                <a:gd name="T8" fmla="*/ 142 w 142"/>
                <a:gd name="T9" fmla="*/ 1 h 141"/>
                <a:gd name="T10" fmla="*/ 141 w 142"/>
                <a:gd name="T11" fmla="*/ 1 h 141"/>
                <a:gd name="T12" fmla="*/ 142 w 142"/>
                <a:gd name="T13" fmla="*/ 0 h 141"/>
                <a:gd name="T14" fmla="*/ 141 w 142"/>
                <a:gd name="T15" fmla="*/ 1 h 141"/>
                <a:gd name="T16" fmla="*/ 78 w 142"/>
                <a:gd name="T17" fmla="*/ 19 h 141"/>
                <a:gd name="T18" fmla="*/ 97 w 142"/>
                <a:gd name="T19" fmla="*/ 39 h 141"/>
                <a:gd name="T20" fmla="*/ 0 w 142"/>
                <a:gd name="T21" fmla="*/ 13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2" h="141">
                  <a:moveTo>
                    <a:pt x="0" y="136"/>
                  </a:moveTo>
                  <a:cubicBezTo>
                    <a:pt x="2" y="138"/>
                    <a:pt x="4" y="140"/>
                    <a:pt x="5" y="141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23" y="65"/>
                    <a:pt x="123" y="65"/>
                    <a:pt x="123" y="65"/>
                  </a:cubicBezTo>
                  <a:cubicBezTo>
                    <a:pt x="142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97" y="39"/>
                    <a:pt x="97" y="39"/>
                    <a:pt x="97" y="39"/>
                  </a:cubicBezTo>
                  <a:lnTo>
                    <a:pt x="0" y="13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C5AEE4D0-CE69-5049-AB35-1A6F27AB1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1546" y="5784652"/>
              <a:ext cx="424422" cy="155147"/>
            </a:xfrm>
            <a:custGeom>
              <a:avLst/>
              <a:gdLst>
                <a:gd name="T0" fmla="*/ 188 w 189"/>
                <a:gd name="T1" fmla="*/ 15 h 69"/>
                <a:gd name="T2" fmla="*/ 189 w 189"/>
                <a:gd name="T3" fmla="*/ 15 h 69"/>
                <a:gd name="T4" fmla="*/ 188 w 189"/>
                <a:gd name="T5" fmla="*/ 15 h 69"/>
                <a:gd name="T6" fmla="*/ 124 w 189"/>
                <a:gd name="T7" fmla="*/ 0 h 69"/>
                <a:gd name="T8" fmla="*/ 131 w 189"/>
                <a:gd name="T9" fmla="*/ 26 h 69"/>
                <a:gd name="T10" fmla="*/ 0 w 189"/>
                <a:gd name="T11" fmla="*/ 61 h 69"/>
                <a:gd name="T12" fmla="*/ 2 w 189"/>
                <a:gd name="T13" fmla="*/ 69 h 69"/>
                <a:gd name="T14" fmla="*/ 133 w 189"/>
                <a:gd name="T15" fmla="*/ 34 h 69"/>
                <a:gd name="T16" fmla="*/ 141 w 189"/>
                <a:gd name="T17" fmla="*/ 62 h 69"/>
                <a:gd name="T18" fmla="*/ 189 w 189"/>
                <a:gd name="T19" fmla="*/ 16 h 69"/>
                <a:gd name="T20" fmla="*/ 188 w 189"/>
                <a:gd name="T21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69">
                  <a:moveTo>
                    <a:pt x="188" y="15"/>
                  </a:moveTo>
                  <a:cubicBezTo>
                    <a:pt x="189" y="15"/>
                    <a:pt x="189" y="15"/>
                    <a:pt x="189" y="15"/>
                  </a:cubicBezTo>
                  <a:cubicBezTo>
                    <a:pt x="188" y="15"/>
                    <a:pt x="188" y="15"/>
                    <a:pt x="188" y="15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31" y="26"/>
                    <a:pt x="131" y="26"/>
                    <a:pt x="131" y="26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" y="64"/>
                    <a:pt x="1" y="66"/>
                    <a:pt x="2" y="69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41" y="62"/>
                    <a:pt x="141" y="62"/>
                    <a:pt x="141" y="62"/>
                  </a:cubicBezTo>
                  <a:cubicBezTo>
                    <a:pt x="189" y="16"/>
                    <a:pt x="189" y="16"/>
                    <a:pt x="189" y="16"/>
                  </a:cubicBezTo>
                  <a:lnTo>
                    <a:pt x="188" y="1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2D7ABD-417B-4C12-9F5D-035B5200B584}"/>
                </a:ext>
              </a:extLst>
            </p:cNvPr>
            <p:cNvSpPr txBox="1"/>
            <p:nvPr/>
          </p:nvSpPr>
          <p:spPr>
            <a:xfrm>
              <a:off x="4092417" y="1410212"/>
              <a:ext cx="1778464" cy="2782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b="1" dirty="0">
                  <a:latin typeface="Myriad Pro" panose="020B0503030403020204" pitchFamily="34" charset="0"/>
                </a:rPr>
                <a:t>ПРОФАЙЛИНГ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3B1A8DB-81DC-438A-8771-8F2537DE902F}"/>
                </a:ext>
              </a:extLst>
            </p:cNvPr>
            <p:cNvSpPr txBox="1"/>
            <p:nvPr/>
          </p:nvSpPr>
          <p:spPr>
            <a:xfrm>
              <a:off x="1265541" y="2465201"/>
              <a:ext cx="2173827" cy="2782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b="1" dirty="0">
                  <a:latin typeface="Myriad Pro" panose="020B0503030403020204" pitchFamily="34" charset="0"/>
                </a:rPr>
                <a:t>ПСИХОРЕГУЛЯЦИЯ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8DD08DC-B4ED-4E8B-945C-73FFF9F1F010}"/>
                </a:ext>
              </a:extLst>
            </p:cNvPr>
            <p:cNvSpPr txBox="1"/>
            <p:nvPr/>
          </p:nvSpPr>
          <p:spPr>
            <a:xfrm>
              <a:off x="9180867" y="2674999"/>
              <a:ext cx="2905447" cy="2782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b="1" dirty="0">
                  <a:latin typeface="Myriad Pro" panose="020B0503030403020204" pitchFamily="34" charset="0"/>
                </a:rPr>
                <a:t>ТАЙМ МЕНЕДЖМЕНТ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C590BBE-4D20-4297-A108-F22DBD0E8416}"/>
                </a:ext>
              </a:extLst>
            </p:cNvPr>
            <p:cNvSpPr txBox="1"/>
            <p:nvPr/>
          </p:nvSpPr>
          <p:spPr>
            <a:xfrm>
              <a:off x="6404071" y="1447235"/>
              <a:ext cx="3413364" cy="2782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b="1" dirty="0">
                  <a:latin typeface="Myriad Pro" panose="020B0503030403020204" pitchFamily="34" charset="0"/>
                </a:rPr>
                <a:t>СОВРЕМЕННАЯ РИТОРИКА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1D4A8E4-D5F0-492F-974E-CC76D359DB9B}"/>
              </a:ext>
            </a:extLst>
          </p:cNvPr>
          <p:cNvSpPr txBox="1"/>
          <p:nvPr/>
        </p:nvSpPr>
        <p:spPr>
          <a:xfrm>
            <a:off x="9896599" y="3813282"/>
            <a:ext cx="180710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latin typeface="Myriad Pro" panose="020B0503030403020204" pitchFamily="34" charset="0"/>
              </a:rPr>
              <a:t>ШКОЛА</a:t>
            </a:r>
          </a:p>
          <a:p>
            <a:r>
              <a:rPr lang="ru-RU" sz="1600" b="1" dirty="0">
                <a:latin typeface="Myriad Pro" panose="020B0503030403020204" pitchFamily="34" charset="0"/>
              </a:rPr>
              <a:t>ПРЕПОДАВАНИЯ</a:t>
            </a:r>
          </a:p>
        </p:txBody>
      </p:sp>
      <p:sp>
        <p:nvSpPr>
          <p:cNvPr id="88" name="Title 3">
            <a:extLst>
              <a:ext uri="{FF2B5EF4-FFF2-40B4-BE49-F238E27FC236}">
                <a16:creationId xmlns:a16="http://schemas.microsoft.com/office/drawing/2014/main" id="{778CE085-B586-4DE3-94A5-42ED91114CEE}"/>
              </a:ext>
            </a:extLst>
          </p:cNvPr>
          <p:cNvSpPr txBox="1">
            <a:spLocks/>
          </p:cNvSpPr>
          <p:nvPr/>
        </p:nvSpPr>
        <p:spPr>
          <a:xfrm>
            <a:off x="1816248" y="5899842"/>
            <a:ext cx="8045635" cy="617612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1F5F"/>
                </a:solidFill>
                <a:latin typeface="Myriad Pro" panose="020B0503030403020204" pitchFamily="34" charset="0"/>
              </a:rPr>
              <a:t>КОММУНИКАЦИОННОЕ ПРОСТРАНСТВО</a:t>
            </a:r>
            <a:endParaRPr lang="en-US" sz="2800" dirty="0">
              <a:solidFill>
                <a:srgbClr val="001F5F"/>
              </a:solidFill>
              <a:latin typeface="Myriad Pro" panose="020B0503030403020204" pitchFamily="34" charset="0"/>
            </a:endParaRPr>
          </a:p>
        </p:txBody>
      </p:sp>
      <p:sp>
        <p:nvSpPr>
          <p:cNvPr id="89" name="Rectangle 43">
            <a:extLst>
              <a:ext uri="{FF2B5EF4-FFF2-40B4-BE49-F238E27FC236}">
                <a16:creationId xmlns:a16="http://schemas.microsoft.com/office/drawing/2014/main" id="{26E2A13C-B284-439B-B7D1-2F7DB988AB14}"/>
              </a:ext>
            </a:extLst>
          </p:cNvPr>
          <p:cNvSpPr/>
          <p:nvPr/>
        </p:nvSpPr>
        <p:spPr>
          <a:xfrm>
            <a:off x="4351120" y="1973249"/>
            <a:ext cx="1755016" cy="1265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Как  понимать</a:t>
            </a:r>
          </a:p>
          <a:p>
            <a:pPr algn="ctr">
              <a:lnSpc>
                <a:spcPct val="130000"/>
              </a:lnSpc>
            </a:pPr>
            <a:r>
              <a:rPr lang="ru-RU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мотивы поведения</a:t>
            </a:r>
          </a:p>
          <a:p>
            <a:pPr algn="ctr">
              <a:lnSpc>
                <a:spcPct val="130000"/>
              </a:lnSpc>
            </a:pPr>
            <a:r>
              <a:rPr lang="ru-RU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людей и их чувства?</a:t>
            </a:r>
            <a:endParaRPr lang="en-U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0" name="Rectangle 45">
            <a:extLst>
              <a:ext uri="{FF2B5EF4-FFF2-40B4-BE49-F238E27FC236}">
                <a16:creationId xmlns:a16="http://schemas.microsoft.com/office/drawing/2014/main" id="{EDDEB049-3A2E-4154-9101-A40EF26CDDE1}"/>
              </a:ext>
            </a:extLst>
          </p:cNvPr>
          <p:cNvSpPr/>
          <p:nvPr/>
        </p:nvSpPr>
        <p:spPr>
          <a:xfrm>
            <a:off x="7660488" y="2932417"/>
            <a:ext cx="1408179" cy="965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Как  успевать сделать всё нужное?</a:t>
            </a:r>
            <a:endParaRPr lang="en-U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5EF092D-F696-45DD-8B18-4E648014F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964" y="4371588"/>
            <a:ext cx="1207569" cy="151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9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9EAA2A-29FA-463D-ADAA-4483BC30D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850"/>
          <a:stretch/>
        </p:blipFill>
        <p:spPr>
          <a:xfrm>
            <a:off x="0" y="3448122"/>
            <a:ext cx="3071993" cy="3429000"/>
          </a:xfrm>
          <a:prstGeom prst="parallelogram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083C6D91-B459-4A84-A527-7742871299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76" t="303" r="7370" b="-303"/>
          <a:stretch/>
        </p:blipFill>
        <p:spPr>
          <a:xfrm>
            <a:off x="4727786" y="3446740"/>
            <a:ext cx="3233097" cy="3448579"/>
          </a:xfrm>
          <a:prstGeom prst="parallelogram">
            <a:avLst>
              <a:gd name="adj" fmla="val 24226"/>
            </a:avLst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F8FADC-3515-4B52-98C6-1A5C234789C4}"/>
              </a:ext>
            </a:extLst>
          </p:cNvPr>
          <p:cNvSpPr txBox="1"/>
          <p:nvPr/>
        </p:nvSpPr>
        <p:spPr>
          <a:xfrm>
            <a:off x="8090930" y="2806887"/>
            <a:ext cx="3233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25000"/>
            </a:pPr>
            <a:r>
              <a:rPr lang="ru-RU" sz="3600" b="1" dirty="0">
                <a:solidFill>
                  <a:srgbClr val="002060"/>
                </a:solidFill>
                <a:latin typeface="Myriad Pro Black" panose="020B0803030403020204" pitchFamily="34" charset="0"/>
                <a:ea typeface="Source Sans Pro"/>
              </a:rPr>
              <a:t> СОЦИУМ…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18C4337-90B1-43A3-9A72-371A2B9899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5" t="-34" r="11268"/>
          <a:stretch/>
        </p:blipFill>
        <p:spPr>
          <a:xfrm flipH="1">
            <a:off x="2345835" y="3459714"/>
            <a:ext cx="3106239" cy="3392418"/>
          </a:xfrm>
          <a:prstGeom prst="parallelogram">
            <a:avLst/>
          </a:prstGeom>
        </p:spPr>
      </p:pic>
      <p:pic>
        <p:nvPicPr>
          <p:cNvPr id="11" name="Picture 4" descr="Картинки по запросу sunrise run paris">
            <a:extLst>
              <a:ext uri="{FF2B5EF4-FFF2-40B4-BE49-F238E27FC236}">
                <a16:creationId xmlns:a16="http://schemas.microsoft.com/office/drawing/2014/main" id="{892FCDE3-DD33-0E47-B3D1-C00348F34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8"/>
          <a:stretch>
            <a:fillRect/>
          </a:stretch>
        </p:blipFill>
        <p:spPr bwMode="auto">
          <a:xfrm>
            <a:off x="2050472" y="-18747"/>
            <a:ext cx="4188705" cy="3417034"/>
          </a:xfrm>
          <a:prstGeom prst="parallelogram">
            <a:avLst>
              <a:gd name="adj" fmla="val 25823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15792E3A-CA63-4F9C-9A69-34A5C3B703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40" t="855" r="2128" b="-855"/>
          <a:stretch/>
        </p:blipFill>
        <p:spPr>
          <a:xfrm>
            <a:off x="4727787" y="-70305"/>
            <a:ext cx="3233096" cy="3493437"/>
          </a:xfrm>
          <a:prstGeom prst="parallelogram">
            <a:avLst>
              <a:gd name="adj" fmla="val 25226"/>
            </a:avLst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CC268AB-8BBF-4B8C-BF1A-1268F45C08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888" t="3513" r="23040" b="-240"/>
          <a:stretch/>
        </p:blipFill>
        <p:spPr>
          <a:xfrm>
            <a:off x="-1" y="-29496"/>
            <a:ext cx="3106239" cy="3441036"/>
          </a:xfrm>
          <a:prstGeom prst="parallelogram">
            <a:avLst>
              <a:gd name="adj" fmla="val 25823"/>
            </a:avLst>
          </a:prstGeom>
        </p:spPr>
      </p:pic>
    </p:spTree>
    <p:extLst>
      <p:ext uri="{BB962C8B-B14F-4D97-AF65-F5344CB8AC3E}">
        <p14:creationId xmlns:p14="http://schemas.microsoft.com/office/powerpoint/2010/main" val="27857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Наиболее подробное изображение клетки человека на сегодняшний день,  полученное с помощью рентгенографии, ядерного магнитного.. | ВКонтакте">
            <a:extLst>
              <a:ext uri="{FF2B5EF4-FFF2-40B4-BE49-F238E27FC236}">
                <a16:creationId xmlns:a16="http://schemas.microsoft.com/office/drawing/2014/main" id="{F0069964-BF6C-DD43-B4C3-8EC6A37AF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" y="512676"/>
            <a:ext cx="4458630" cy="53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Создана самая подробная карта нейронных связей в мозге человека // Смотрим">
            <a:extLst>
              <a:ext uri="{FF2B5EF4-FFF2-40B4-BE49-F238E27FC236}">
                <a16:creationId xmlns:a16="http://schemas.microsoft.com/office/drawing/2014/main" id="{31CD817A-FA33-458F-A81A-64FAF21EC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828" y="512676"/>
            <a:ext cx="7536160" cy="53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73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FCD09B-91E7-0046-B556-194F7BF5CCB3}"/>
              </a:ext>
            </a:extLst>
          </p:cNvPr>
          <p:cNvSpPr txBox="1"/>
          <p:nvPr/>
        </p:nvSpPr>
        <p:spPr>
          <a:xfrm>
            <a:off x="10437092" y="2909455"/>
            <a:ext cx="1847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5000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B764B96-E926-6A4D-960F-532C42DF0486}"/>
              </a:ext>
            </a:extLst>
          </p:cNvPr>
          <p:cNvSpPr/>
          <p:nvPr/>
        </p:nvSpPr>
        <p:spPr>
          <a:xfrm>
            <a:off x="1688337" y="2274838"/>
            <a:ext cx="59286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«Короткую жизнь мы не получаем, а делаем её такою;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не бедны мы жизнью, а пользуемся ею расточительно.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Жизнь длинна, если ею умело пользоваться»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-  </a:t>
            </a:r>
            <a:r>
              <a:rPr lang="ru-RU" sz="2000" dirty="0" err="1">
                <a:solidFill>
                  <a:srgbClr val="002060"/>
                </a:solidFill>
              </a:rPr>
              <a:t>Луций</a:t>
            </a:r>
            <a:r>
              <a:rPr lang="ru-RU" sz="2000" dirty="0">
                <a:solidFill>
                  <a:srgbClr val="002060"/>
                </a:solidFill>
              </a:rPr>
              <a:t> Сенека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B6C5243-3148-2A44-B0A3-7B2359B67DE3}"/>
              </a:ext>
            </a:extLst>
          </p:cNvPr>
          <p:cNvSpPr/>
          <p:nvPr/>
        </p:nvSpPr>
        <p:spPr>
          <a:xfrm>
            <a:off x="443372" y="548680"/>
            <a:ext cx="73448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«И сказал Г-</a:t>
            </a:r>
            <a:r>
              <a:rPr lang="ru-RU" sz="2000" dirty="0" err="1">
                <a:solidFill>
                  <a:srgbClr val="002060"/>
                </a:solidFill>
              </a:rPr>
              <a:t>сподь</a:t>
            </a:r>
            <a:r>
              <a:rPr lang="ru-RU" sz="2000" dirty="0">
                <a:solidFill>
                  <a:srgbClr val="002060"/>
                </a:solidFill>
              </a:rPr>
              <a:t>: да не борется дух Мой в человеке вечно,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потому что он плоть;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пусть будут дни его сто двадцать лет».</a:t>
            </a:r>
          </a:p>
          <a:p>
            <a:r>
              <a:rPr lang="ru-RU" sz="2000" dirty="0">
                <a:solidFill>
                  <a:srgbClr val="002060"/>
                </a:solidFill>
              </a:rPr>
              <a:t>- Тора, </a:t>
            </a:r>
            <a:r>
              <a:rPr lang="ru-RU" sz="2000" dirty="0" err="1">
                <a:solidFill>
                  <a:srgbClr val="002060"/>
                </a:solidFill>
              </a:rPr>
              <a:t>Берешит</a:t>
            </a:r>
            <a:r>
              <a:rPr lang="ru-RU" sz="2000" dirty="0">
                <a:solidFill>
                  <a:srgbClr val="002060"/>
                </a:solidFill>
              </a:rPr>
              <a:t> 6:3 </a:t>
            </a:r>
          </a:p>
        </p:txBody>
      </p:sp>
      <p:pic>
        <p:nvPicPr>
          <p:cNvPr id="1028" name="Picture 4" descr="Сенека Л. &quot;Философские трактаты&quot; — Нехудожественная литература — купить по  выгодной цене на Яндекс.Маркете">
            <a:extLst>
              <a:ext uri="{FF2B5EF4-FFF2-40B4-BE49-F238E27FC236}">
                <a16:creationId xmlns:a16="http://schemas.microsoft.com/office/drawing/2014/main" id="{4618F1B1-4650-C045-AC2F-F3FC72CD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18" y="1949936"/>
            <a:ext cx="1234925" cy="171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Что такое свиток Торы?">
            <a:extLst>
              <a:ext uri="{FF2B5EF4-FFF2-40B4-BE49-F238E27FC236}">
                <a16:creationId xmlns:a16="http://schemas.microsoft.com/office/drawing/2014/main" id="{AE941B13-6724-7741-ABE7-C65386F0B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276" y="548680"/>
            <a:ext cx="1708707" cy="152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Спиральная динамика – уровни развития организации">
            <a:extLst>
              <a:ext uri="{FF2B5EF4-FFF2-40B4-BE49-F238E27FC236}">
                <a16:creationId xmlns:a16="http://schemas.microsoft.com/office/drawing/2014/main" id="{AD32832D-34F6-462F-99F1-7EA0CF028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399" y="3284984"/>
            <a:ext cx="48605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11C9D02-52F2-4A1F-A9FA-8415E38BB338}"/>
              </a:ext>
            </a:extLst>
          </p:cNvPr>
          <p:cNvSpPr/>
          <p:nvPr/>
        </p:nvSpPr>
        <p:spPr>
          <a:xfrm>
            <a:off x="1277634" y="4905164"/>
            <a:ext cx="56762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«Человек - это открытая развивающаяся система»</a:t>
            </a:r>
          </a:p>
          <a:p>
            <a:r>
              <a:rPr lang="ru-RU" sz="2000" dirty="0">
                <a:solidFill>
                  <a:srgbClr val="002060"/>
                </a:solidFill>
              </a:rPr>
              <a:t>- Клер </a:t>
            </a:r>
            <a:r>
              <a:rPr lang="ru-RU" sz="2000" dirty="0" err="1">
                <a:solidFill>
                  <a:srgbClr val="002060"/>
                </a:solidFill>
              </a:rPr>
              <a:t>Грейвз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89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2A9081-C2E1-4EA2-B0F7-CB41B912B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0915DCC-7239-433A-92B9-2DF8AB841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29630" b="40555"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6C31E197-7648-4A59-8B52-E33D342E08E1}"/>
              </a:ext>
            </a:extLst>
          </p:cNvPr>
          <p:cNvSpPr/>
          <p:nvPr/>
        </p:nvSpPr>
        <p:spPr>
          <a:xfrm>
            <a:off x="4668253" y="1900989"/>
            <a:ext cx="2935705" cy="2731169"/>
          </a:xfrm>
          <a:prstGeom prst="ellipse">
            <a:avLst/>
          </a:prstGeom>
          <a:solidFill>
            <a:schemeClr val="dk1">
              <a:alpha val="2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1AFC89-A42E-4BD2-AC99-B4AC4F16C5D4}"/>
              </a:ext>
            </a:extLst>
          </p:cNvPr>
          <p:cNvSpPr txBox="1"/>
          <p:nvPr/>
        </p:nvSpPr>
        <p:spPr>
          <a:xfrm>
            <a:off x="4923293" y="2543425"/>
            <a:ext cx="2572016" cy="22467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dirty="0">
                <a:solidFill>
                  <a:srgbClr val="F7E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panose="020B0803030403020204" pitchFamily="34" charset="0"/>
              </a:rPr>
              <a:t>ЦЕЛОСТНОЕ</a:t>
            </a:r>
          </a:p>
          <a:p>
            <a:pPr algn="ctr"/>
            <a:r>
              <a:rPr lang="ru-RU" sz="3200" b="1" dirty="0">
                <a:solidFill>
                  <a:srgbClr val="F7E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panose="020B0803030403020204" pitchFamily="34" charset="0"/>
              </a:rPr>
              <a:t>ЗДОРОВЬЕ</a:t>
            </a:r>
          </a:p>
          <a:p>
            <a:pPr algn="ctr"/>
            <a:endParaRPr lang="ru-RU" b="1" dirty="0">
              <a:solidFill>
                <a:srgbClr val="F7E6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Black" panose="020B0803030403020204" pitchFamily="34" charset="0"/>
            </a:endParaRPr>
          </a:p>
          <a:p>
            <a:pPr algn="ctr"/>
            <a:r>
              <a:rPr lang="ru-RU" sz="3200" b="1" dirty="0">
                <a:solidFill>
                  <a:srgbClr val="F7E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panose="020B0803030403020204" pitchFamily="34" charset="0"/>
              </a:rPr>
              <a:t>120 лет</a:t>
            </a:r>
          </a:p>
          <a:p>
            <a:endParaRPr lang="ru-RU" sz="3200" b="1" dirty="0">
              <a:latin typeface="Myriad Pro Black" panose="020B08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DAEE23-7E96-4B42-B132-ADBB051E2C47}"/>
              </a:ext>
            </a:extLst>
          </p:cNvPr>
          <p:cNvSpPr txBox="1"/>
          <p:nvPr/>
        </p:nvSpPr>
        <p:spPr>
          <a:xfrm>
            <a:off x="955299" y="1130967"/>
            <a:ext cx="2336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7E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panose="020B0803030403020204" pitchFamily="34" charset="0"/>
              </a:rPr>
              <a:t>ФИЗИЧЕСКОЕ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DF1FFC-EE35-41DE-941E-701EE71B6441}"/>
              </a:ext>
            </a:extLst>
          </p:cNvPr>
          <p:cNvSpPr txBox="1"/>
          <p:nvPr/>
        </p:nvSpPr>
        <p:spPr>
          <a:xfrm>
            <a:off x="9075069" y="977907"/>
            <a:ext cx="2466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7E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panose="020B0803030403020204" pitchFamily="34" charset="0"/>
              </a:rPr>
              <a:t>ДУХОВНОЕ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07E8FF-3328-4B45-B458-E8ADAF0319DE}"/>
              </a:ext>
            </a:extLst>
          </p:cNvPr>
          <p:cNvSpPr txBox="1"/>
          <p:nvPr/>
        </p:nvSpPr>
        <p:spPr>
          <a:xfrm>
            <a:off x="421106" y="2543425"/>
            <a:ext cx="27401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7E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panose="020B0803030403020204" pitchFamily="34" charset="0"/>
              </a:rPr>
              <a:t>СОЦИАЛЬНОЕ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CFEFAF-6AB3-463D-A85E-E97D5DE86A25}"/>
              </a:ext>
            </a:extLst>
          </p:cNvPr>
          <p:cNvSpPr txBox="1"/>
          <p:nvPr/>
        </p:nvSpPr>
        <p:spPr>
          <a:xfrm>
            <a:off x="9300412" y="2417478"/>
            <a:ext cx="26534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ct val="25000"/>
            </a:pPr>
            <a:r>
              <a:rPr lang="ru-RU" sz="2400" b="1" dirty="0">
                <a:solidFill>
                  <a:srgbClr val="F7E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panose="020B0803030403020204" pitchFamily="34" charset="0"/>
                <a:ea typeface="Source Sans Pro"/>
              </a:rPr>
              <a:t>ФИНАНСОВОЕ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2CE1A3-2190-4D5D-8DCF-9E8DE58855F2}"/>
              </a:ext>
            </a:extLst>
          </p:cNvPr>
          <p:cNvSpPr txBox="1"/>
          <p:nvPr/>
        </p:nvSpPr>
        <p:spPr>
          <a:xfrm>
            <a:off x="453117" y="5497984"/>
            <a:ext cx="3711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6E0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panose="020B0803030403020204" pitchFamily="34" charset="0"/>
              </a:rPr>
              <a:t>ПРОФЕССИОНАЛЬНОЕ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2F0369-B4B8-4BF0-B8C4-CC07B9F7683E}"/>
              </a:ext>
            </a:extLst>
          </p:cNvPr>
          <p:cNvSpPr txBox="1"/>
          <p:nvPr/>
        </p:nvSpPr>
        <p:spPr>
          <a:xfrm>
            <a:off x="8148638" y="5504815"/>
            <a:ext cx="43193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6E0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panose="020B0803030403020204" pitchFamily="34" charset="0"/>
              </a:rPr>
              <a:t>ИНТЕЛЛЕКТУАЛЬНОЕ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E29890-9062-4A29-B136-CF04A760B03F}"/>
              </a:ext>
            </a:extLst>
          </p:cNvPr>
          <p:cNvSpPr txBox="1"/>
          <p:nvPr/>
        </p:nvSpPr>
        <p:spPr>
          <a:xfrm>
            <a:off x="421106" y="4085526"/>
            <a:ext cx="34049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7E6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panose="020B0803030403020204" pitchFamily="34" charset="0"/>
              </a:rPr>
              <a:t>ЭМОЦИОНАЛЬНОЕ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0EAF3A-2188-4396-BF1A-EFEDF1ECE624}"/>
              </a:ext>
            </a:extLst>
          </p:cNvPr>
          <p:cNvSpPr txBox="1"/>
          <p:nvPr/>
        </p:nvSpPr>
        <p:spPr>
          <a:xfrm>
            <a:off x="8978566" y="4085527"/>
            <a:ext cx="29357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6E0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 panose="020B0803030403020204" pitchFamily="34" charset="0"/>
              </a:rPr>
              <a:t>ЭКОЛОГИЧЕСКОЕ</a:t>
            </a:r>
          </a:p>
        </p:txBody>
      </p:sp>
    </p:spTree>
    <p:extLst>
      <p:ext uri="{BB962C8B-B14F-4D97-AF65-F5344CB8AC3E}">
        <p14:creationId xmlns:p14="http://schemas.microsoft.com/office/powerpoint/2010/main" val="423244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roup 374"/>
          <p:cNvGrpSpPr/>
          <p:nvPr/>
        </p:nvGrpSpPr>
        <p:grpSpPr>
          <a:xfrm>
            <a:off x="536291" y="1142793"/>
            <a:ext cx="11053620" cy="5195957"/>
            <a:chOff x="951198" y="2344739"/>
            <a:chExt cx="22107239" cy="10391913"/>
          </a:xfrm>
        </p:grpSpPr>
        <p:sp>
          <p:nvSpPr>
            <p:cNvPr id="241" name="Freeform 240"/>
            <p:cNvSpPr/>
            <p:nvPr/>
          </p:nvSpPr>
          <p:spPr>
            <a:xfrm>
              <a:off x="14819598" y="2649539"/>
              <a:ext cx="8172008" cy="1633238"/>
            </a:xfrm>
            <a:custGeom>
              <a:avLst/>
              <a:gdLst>
                <a:gd name="connsiteX0" fmla="*/ 4390043 w 8172008"/>
                <a:gd name="connsiteY0" fmla="*/ 0 h 1633238"/>
                <a:gd name="connsiteX1" fmla="*/ 7350131 w 8172008"/>
                <a:gd name="connsiteY1" fmla="*/ 0 h 1633238"/>
                <a:gd name="connsiteX2" fmla="*/ 8171785 w 8172008"/>
                <a:gd name="connsiteY2" fmla="*/ 839851 h 1633238"/>
                <a:gd name="connsiteX3" fmla="*/ 7328789 w 8172008"/>
                <a:gd name="connsiteY3" fmla="*/ 1626547 h 1633238"/>
                <a:gd name="connsiteX4" fmla="*/ 4719547 w 8172008"/>
                <a:gd name="connsiteY4" fmla="*/ 1626547 h 1633238"/>
                <a:gd name="connsiteX5" fmla="*/ 91800 w 8172008"/>
                <a:gd name="connsiteY5" fmla="*/ 1633238 h 1633238"/>
                <a:gd name="connsiteX6" fmla="*/ 91800 w 8172008"/>
                <a:gd name="connsiteY6" fmla="*/ 1520664 h 1633238"/>
                <a:gd name="connsiteX7" fmla="*/ 91800 w 8172008"/>
                <a:gd name="connsiteY7" fmla="*/ 401036 h 1633238"/>
                <a:gd name="connsiteX8" fmla="*/ 52584 w 8172008"/>
                <a:gd name="connsiteY8" fmla="*/ 154502 h 1633238"/>
                <a:gd name="connsiteX9" fmla="*/ 0 w 8172008"/>
                <a:gd name="connsiteY9" fmla="*/ 5839 h 163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72008" h="1633238">
                  <a:moveTo>
                    <a:pt x="4390043" y="0"/>
                  </a:moveTo>
                  <a:lnTo>
                    <a:pt x="7350131" y="0"/>
                  </a:lnTo>
                  <a:cubicBezTo>
                    <a:pt x="7808975" y="0"/>
                    <a:pt x="8182455" y="382717"/>
                    <a:pt x="8171785" y="839851"/>
                  </a:cubicBezTo>
                  <a:cubicBezTo>
                    <a:pt x="8150443" y="1286354"/>
                    <a:pt x="7776963" y="1626547"/>
                    <a:pt x="7328789" y="1626547"/>
                  </a:cubicBezTo>
                  <a:lnTo>
                    <a:pt x="4719547" y="1626547"/>
                  </a:lnTo>
                  <a:lnTo>
                    <a:pt x="91800" y="1633238"/>
                  </a:lnTo>
                  <a:lnTo>
                    <a:pt x="91800" y="1520664"/>
                  </a:lnTo>
                  <a:cubicBezTo>
                    <a:pt x="91800" y="401036"/>
                    <a:pt x="91800" y="401036"/>
                    <a:pt x="91800" y="401036"/>
                  </a:cubicBezTo>
                  <a:cubicBezTo>
                    <a:pt x="91800" y="401036"/>
                    <a:pt x="91800" y="296464"/>
                    <a:pt x="52584" y="154502"/>
                  </a:cubicBezTo>
                  <a:lnTo>
                    <a:pt x="0" y="5839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/>
            </a:p>
          </p:txBody>
        </p:sp>
        <p:sp>
          <p:nvSpPr>
            <p:cNvPr id="234" name="Freeform 233"/>
            <p:cNvSpPr/>
            <p:nvPr/>
          </p:nvSpPr>
          <p:spPr>
            <a:xfrm rot="10800000">
              <a:off x="951198" y="2746119"/>
              <a:ext cx="9985208" cy="1634836"/>
            </a:xfrm>
            <a:custGeom>
              <a:avLst/>
              <a:gdLst>
                <a:gd name="connsiteX0" fmla="*/ 1430620 w 9985208"/>
                <a:gd name="connsiteY0" fmla="*/ 1633020 h 1634835"/>
                <a:gd name="connsiteX1" fmla="*/ 1588527 w 9985208"/>
                <a:gd name="connsiteY1" fmla="*/ 1476213 h 1634835"/>
                <a:gd name="connsiteX2" fmla="*/ 3037961 w 9985208"/>
                <a:gd name="connsiteY2" fmla="*/ 36873 h 1634835"/>
                <a:gd name="connsiteX3" fmla="*/ 3070897 w 9985208"/>
                <a:gd name="connsiteY3" fmla="*/ 4166 h 1634835"/>
                <a:gd name="connsiteX4" fmla="*/ 6203243 w 9985208"/>
                <a:gd name="connsiteY4" fmla="*/ 0 h 1634835"/>
                <a:gd name="connsiteX5" fmla="*/ 9163332 w 9985208"/>
                <a:gd name="connsiteY5" fmla="*/ 0 h 1634835"/>
                <a:gd name="connsiteX6" fmla="*/ 9984985 w 9985208"/>
                <a:gd name="connsiteY6" fmla="*/ 839851 h 1634835"/>
                <a:gd name="connsiteX7" fmla="*/ 9141989 w 9985208"/>
                <a:gd name="connsiteY7" fmla="*/ 1626547 h 1634835"/>
                <a:gd name="connsiteX8" fmla="*/ 6532747 w 9985208"/>
                <a:gd name="connsiteY8" fmla="*/ 1626547 h 1634835"/>
                <a:gd name="connsiteX9" fmla="*/ 0 w 9985208"/>
                <a:gd name="connsiteY9" fmla="*/ 1634835 h 1634835"/>
                <a:gd name="connsiteX10" fmla="*/ 0 w 9985208"/>
                <a:gd name="connsiteY10" fmla="*/ 1630041 h 1634835"/>
                <a:gd name="connsiteX11" fmla="*/ 4790 w 9985208"/>
                <a:gd name="connsiteY11" fmla="*/ 1634829 h 163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85208" h="1634835">
                  <a:moveTo>
                    <a:pt x="1430620" y="1633020"/>
                  </a:moveTo>
                  <a:lnTo>
                    <a:pt x="1588527" y="1476213"/>
                  </a:lnTo>
                  <a:cubicBezTo>
                    <a:pt x="2317415" y="752401"/>
                    <a:pt x="2764154" y="308774"/>
                    <a:pt x="3037961" y="36873"/>
                  </a:cubicBezTo>
                  <a:lnTo>
                    <a:pt x="3070897" y="4166"/>
                  </a:lnTo>
                  <a:lnTo>
                    <a:pt x="6203243" y="0"/>
                  </a:lnTo>
                  <a:lnTo>
                    <a:pt x="9163332" y="0"/>
                  </a:lnTo>
                  <a:cubicBezTo>
                    <a:pt x="9622175" y="0"/>
                    <a:pt x="9995655" y="382717"/>
                    <a:pt x="9984985" y="839851"/>
                  </a:cubicBezTo>
                  <a:cubicBezTo>
                    <a:pt x="9963644" y="1286354"/>
                    <a:pt x="9590164" y="1626547"/>
                    <a:pt x="9141989" y="1626547"/>
                  </a:cubicBezTo>
                  <a:lnTo>
                    <a:pt x="6532747" y="1626547"/>
                  </a:lnTo>
                  <a:close/>
                  <a:moveTo>
                    <a:pt x="0" y="1634835"/>
                  </a:moveTo>
                  <a:lnTo>
                    <a:pt x="0" y="1630041"/>
                  </a:lnTo>
                  <a:lnTo>
                    <a:pt x="4790" y="1634829"/>
                  </a:lnTo>
                  <a:close/>
                </a:path>
              </a:pathLst>
            </a:custGeom>
            <a:solidFill>
              <a:srgbClr val="F6D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rgbClr val="4472C4"/>
                </a:solidFill>
              </a:endParaRPr>
            </a:p>
          </p:txBody>
        </p:sp>
        <p:sp>
          <p:nvSpPr>
            <p:cNvPr id="240" name="Freeform 239"/>
            <p:cNvSpPr/>
            <p:nvPr/>
          </p:nvSpPr>
          <p:spPr>
            <a:xfrm>
              <a:off x="16437311" y="5496231"/>
              <a:ext cx="6577810" cy="1626548"/>
            </a:xfrm>
            <a:custGeom>
              <a:avLst/>
              <a:gdLst>
                <a:gd name="connsiteX0" fmla="*/ 2795844 w 6577809"/>
                <a:gd name="connsiteY0" fmla="*/ 0 h 1626547"/>
                <a:gd name="connsiteX1" fmla="*/ 5755932 w 6577809"/>
                <a:gd name="connsiteY1" fmla="*/ 0 h 1626547"/>
                <a:gd name="connsiteX2" fmla="*/ 6577586 w 6577809"/>
                <a:gd name="connsiteY2" fmla="*/ 839851 h 1626547"/>
                <a:gd name="connsiteX3" fmla="*/ 5734590 w 6577809"/>
                <a:gd name="connsiteY3" fmla="*/ 1626547 h 1626547"/>
                <a:gd name="connsiteX4" fmla="*/ 3125348 w 6577809"/>
                <a:gd name="connsiteY4" fmla="*/ 1626547 h 1626547"/>
                <a:gd name="connsiteX5" fmla="*/ 0 w 6577809"/>
                <a:gd name="connsiteY5" fmla="*/ 1619648 h 1626547"/>
                <a:gd name="connsiteX6" fmla="*/ 86824 w 6577809"/>
                <a:gd name="connsiteY6" fmla="*/ 1532927 h 1626547"/>
                <a:gd name="connsiteX7" fmla="*/ 777852 w 6577809"/>
                <a:gd name="connsiteY7" fmla="*/ 842714 h 1626547"/>
                <a:gd name="connsiteX8" fmla="*/ 1003852 w 6577809"/>
                <a:gd name="connsiteY8" fmla="*/ 497569 h 1626547"/>
                <a:gd name="connsiteX9" fmla="*/ 1030426 w 6577809"/>
                <a:gd name="connsiteY9" fmla="*/ 205348 h 1626547"/>
                <a:gd name="connsiteX10" fmla="*/ 978312 w 6577809"/>
                <a:gd name="connsiteY10" fmla="*/ 29202 h 1626547"/>
                <a:gd name="connsiteX11" fmla="*/ 970748 w 6577809"/>
                <a:gd name="connsiteY11" fmla="*/ 12494 h 1626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77809" h="1626547">
                  <a:moveTo>
                    <a:pt x="2795844" y="0"/>
                  </a:moveTo>
                  <a:lnTo>
                    <a:pt x="5755932" y="0"/>
                  </a:lnTo>
                  <a:cubicBezTo>
                    <a:pt x="6214776" y="0"/>
                    <a:pt x="6588256" y="382717"/>
                    <a:pt x="6577586" y="839851"/>
                  </a:cubicBezTo>
                  <a:cubicBezTo>
                    <a:pt x="6556246" y="1286354"/>
                    <a:pt x="6182766" y="1626547"/>
                    <a:pt x="5734590" y="1626547"/>
                  </a:cubicBezTo>
                  <a:lnTo>
                    <a:pt x="3125348" y="1626547"/>
                  </a:lnTo>
                  <a:lnTo>
                    <a:pt x="0" y="1619648"/>
                  </a:lnTo>
                  <a:lnTo>
                    <a:pt x="86824" y="1532927"/>
                  </a:lnTo>
                  <a:cubicBezTo>
                    <a:pt x="777852" y="842714"/>
                    <a:pt x="777852" y="842714"/>
                    <a:pt x="777852" y="842714"/>
                  </a:cubicBezTo>
                  <a:cubicBezTo>
                    <a:pt x="777852" y="829293"/>
                    <a:pt x="924126" y="696604"/>
                    <a:pt x="1003852" y="497569"/>
                  </a:cubicBezTo>
                  <a:cubicBezTo>
                    <a:pt x="1057002" y="351458"/>
                    <a:pt x="1043714" y="245104"/>
                    <a:pt x="1030426" y="205348"/>
                  </a:cubicBezTo>
                  <a:cubicBezTo>
                    <a:pt x="1017138" y="145587"/>
                    <a:pt x="999698" y="86664"/>
                    <a:pt x="978312" y="29202"/>
                  </a:cubicBezTo>
                  <a:lnTo>
                    <a:pt x="970748" y="12494"/>
                  </a:lnTo>
                  <a:close/>
                </a:path>
              </a:pathLst>
            </a:custGeom>
            <a:solidFill>
              <a:srgbClr val="367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/>
            </a:p>
          </p:txBody>
        </p:sp>
        <p:sp>
          <p:nvSpPr>
            <p:cNvPr id="235" name="Freeform 234"/>
            <p:cNvSpPr/>
            <p:nvPr/>
          </p:nvSpPr>
          <p:spPr>
            <a:xfrm rot="10800000">
              <a:off x="1062111" y="5401967"/>
              <a:ext cx="5994326" cy="1631921"/>
            </a:xfrm>
            <a:custGeom>
              <a:avLst/>
              <a:gdLst>
                <a:gd name="connsiteX0" fmla="*/ 0 w 5994326"/>
                <a:gd name="connsiteY0" fmla="*/ 1631921 h 1631921"/>
                <a:gd name="connsiteX1" fmla="*/ 43957 w 5994326"/>
                <a:gd name="connsiteY1" fmla="*/ 1509786 h 1631921"/>
                <a:gd name="connsiteX2" fmla="*/ 93755 w 5994326"/>
                <a:gd name="connsiteY2" fmla="*/ 1142842 h 1631921"/>
                <a:gd name="connsiteX3" fmla="*/ 93755 w 5994326"/>
                <a:gd name="connsiteY3" fmla="*/ 178460 h 1631921"/>
                <a:gd name="connsiteX4" fmla="*/ 93755 w 5994326"/>
                <a:gd name="connsiteY4" fmla="*/ 6956 h 1631921"/>
                <a:gd name="connsiteX5" fmla="*/ 2212361 w 5994326"/>
                <a:gd name="connsiteY5" fmla="*/ 0 h 1631921"/>
                <a:gd name="connsiteX6" fmla="*/ 5172450 w 5994326"/>
                <a:gd name="connsiteY6" fmla="*/ 0 h 1631921"/>
                <a:gd name="connsiteX7" fmla="*/ 5994103 w 5994326"/>
                <a:gd name="connsiteY7" fmla="*/ 839851 h 1631921"/>
                <a:gd name="connsiteX8" fmla="*/ 5151107 w 5994326"/>
                <a:gd name="connsiteY8" fmla="*/ 1626547 h 1631921"/>
                <a:gd name="connsiteX9" fmla="*/ 2541865 w 5994326"/>
                <a:gd name="connsiteY9" fmla="*/ 1626547 h 163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94326" h="1631921">
                  <a:moveTo>
                    <a:pt x="0" y="1631921"/>
                  </a:moveTo>
                  <a:lnTo>
                    <a:pt x="43957" y="1509786"/>
                  </a:lnTo>
                  <a:cubicBezTo>
                    <a:pt x="77148" y="1391900"/>
                    <a:pt x="93755" y="1269038"/>
                    <a:pt x="93755" y="1142842"/>
                  </a:cubicBezTo>
                  <a:cubicBezTo>
                    <a:pt x="93755" y="777632"/>
                    <a:pt x="93755" y="458073"/>
                    <a:pt x="93755" y="178460"/>
                  </a:cubicBezTo>
                  <a:lnTo>
                    <a:pt x="93755" y="6956"/>
                  </a:lnTo>
                  <a:lnTo>
                    <a:pt x="2212361" y="0"/>
                  </a:lnTo>
                  <a:lnTo>
                    <a:pt x="5172450" y="0"/>
                  </a:lnTo>
                  <a:cubicBezTo>
                    <a:pt x="5631293" y="0"/>
                    <a:pt x="6004773" y="382717"/>
                    <a:pt x="5994103" y="839851"/>
                  </a:cubicBezTo>
                  <a:cubicBezTo>
                    <a:pt x="5972762" y="1286354"/>
                    <a:pt x="5599282" y="1626547"/>
                    <a:pt x="5151107" y="1626547"/>
                  </a:cubicBezTo>
                  <a:lnTo>
                    <a:pt x="2541865" y="1626547"/>
                  </a:lnTo>
                  <a:close/>
                </a:path>
              </a:pathLst>
            </a:custGeom>
            <a:solidFill>
              <a:srgbClr val="C289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highlight>
                  <a:srgbClr val="DDB527"/>
                </a:highlight>
              </a:endParaRPr>
            </a:p>
          </p:txBody>
        </p:sp>
        <p:sp>
          <p:nvSpPr>
            <p:cNvPr id="239" name="Freeform 238"/>
            <p:cNvSpPr/>
            <p:nvPr/>
          </p:nvSpPr>
          <p:spPr>
            <a:xfrm>
              <a:off x="17105598" y="8334227"/>
              <a:ext cx="5952839" cy="1630512"/>
            </a:xfrm>
            <a:custGeom>
              <a:avLst/>
              <a:gdLst>
                <a:gd name="connsiteX0" fmla="*/ 2170874 w 5952839"/>
                <a:gd name="connsiteY0" fmla="*/ 0 h 1630512"/>
                <a:gd name="connsiteX1" fmla="*/ 5130964 w 5952839"/>
                <a:gd name="connsiteY1" fmla="*/ 0 h 1630512"/>
                <a:gd name="connsiteX2" fmla="*/ 5952616 w 5952839"/>
                <a:gd name="connsiteY2" fmla="*/ 839851 h 1630512"/>
                <a:gd name="connsiteX3" fmla="*/ 5109620 w 5952839"/>
                <a:gd name="connsiteY3" fmla="*/ 1626547 h 1630512"/>
                <a:gd name="connsiteX4" fmla="*/ 2500378 w 5952839"/>
                <a:gd name="connsiteY4" fmla="*/ 1626547 h 1630512"/>
                <a:gd name="connsiteX5" fmla="*/ 0 w 5952839"/>
                <a:gd name="connsiteY5" fmla="*/ 1630512 h 1630512"/>
                <a:gd name="connsiteX6" fmla="*/ 26006 w 5952839"/>
                <a:gd name="connsiteY6" fmla="*/ 1610572 h 1630512"/>
                <a:gd name="connsiteX7" fmla="*/ 99096 w 5952839"/>
                <a:gd name="connsiteY7" fmla="*/ 1539323 h 1630512"/>
                <a:gd name="connsiteX8" fmla="*/ 298332 w 5952839"/>
                <a:gd name="connsiteY8" fmla="*/ 835746 h 1630512"/>
                <a:gd name="connsiteX9" fmla="*/ 298332 w 5952839"/>
                <a:gd name="connsiteY9" fmla="*/ 89131 h 1630512"/>
                <a:gd name="connsiteX10" fmla="*/ 298332 w 5952839"/>
                <a:gd name="connsiteY10" fmla="*/ 4957 h 163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52839" h="1630512">
                  <a:moveTo>
                    <a:pt x="2170874" y="0"/>
                  </a:moveTo>
                  <a:lnTo>
                    <a:pt x="5130964" y="0"/>
                  </a:lnTo>
                  <a:cubicBezTo>
                    <a:pt x="5589808" y="0"/>
                    <a:pt x="5963288" y="382717"/>
                    <a:pt x="5952616" y="839851"/>
                  </a:cubicBezTo>
                  <a:cubicBezTo>
                    <a:pt x="5931276" y="1286354"/>
                    <a:pt x="5557796" y="1626547"/>
                    <a:pt x="5109620" y="1626547"/>
                  </a:cubicBezTo>
                  <a:lnTo>
                    <a:pt x="2500378" y="1626547"/>
                  </a:lnTo>
                  <a:lnTo>
                    <a:pt x="0" y="1630512"/>
                  </a:lnTo>
                  <a:lnTo>
                    <a:pt x="26006" y="1610572"/>
                  </a:lnTo>
                  <a:cubicBezTo>
                    <a:pt x="62530" y="1579066"/>
                    <a:pt x="85768" y="1552555"/>
                    <a:pt x="99096" y="1539323"/>
                  </a:cubicBezTo>
                  <a:cubicBezTo>
                    <a:pt x="231860" y="1326881"/>
                    <a:pt x="298332" y="1087975"/>
                    <a:pt x="298332" y="835746"/>
                  </a:cubicBezTo>
                  <a:cubicBezTo>
                    <a:pt x="298332" y="562014"/>
                    <a:pt x="298332" y="313944"/>
                    <a:pt x="298332" y="89131"/>
                  </a:cubicBezTo>
                  <a:lnTo>
                    <a:pt x="298332" y="4957"/>
                  </a:lnTo>
                  <a:close/>
                </a:path>
              </a:pathLst>
            </a:custGeom>
            <a:solidFill>
              <a:srgbClr val="274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/>
            </a:p>
          </p:txBody>
        </p:sp>
        <p:sp>
          <p:nvSpPr>
            <p:cNvPr id="236" name="Freeform 235"/>
            <p:cNvSpPr/>
            <p:nvPr/>
          </p:nvSpPr>
          <p:spPr>
            <a:xfrm rot="10800000">
              <a:off x="957668" y="8331424"/>
              <a:ext cx="6546730" cy="1633314"/>
            </a:xfrm>
            <a:custGeom>
              <a:avLst/>
              <a:gdLst>
                <a:gd name="connsiteX0" fmla="*/ 0 w 6546730"/>
                <a:gd name="connsiteY0" fmla="*/ 1633314 h 1633314"/>
                <a:gd name="connsiteX1" fmla="*/ 22316 w 6546730"/>
                <a:gd name="connsiteY1" fmla="*/ 1610993 h 1633314"/>
                <a:gd name="connsiteX2" fmla="*/ 400411 w 6546730"/>
                <a:gd name="connsiteY2" fmla="*/ 1232785 h 1633314"/>
                <a:gd name="connsiteX3" fmla="*/ 626179 w 6546730"/>
                <a:gd name="connsiteY3" fmla="*/ 887483 h 1633314"/>
                <a:gd name="connsiteX4" fmla="*/ 652727 w 6546730"/>
                <a:gd name="connsiteY4" fmla="*/ 595128 h 1633314"/>
                <a:gd name="connsiteX5" fmla="*/ 426816 w 6546730"/>
                <a:gd name="connsiteY5" fmla="*/ 96471 h 1633314"/>
                <a:gd name="connsiteX6" fmla="*/ 358482 w 6546730"/>
                <a:gd name="connsiteY6" fmla="*/ 17013 h 1633314"/>
                <a:gd name="connsiteX7" fmla="*/ 2764764 w 6546730"/>
                <a:gd name="connsiteY7" fmla="*/ 0 h 1633314"/>
                <a:gd name="connsiteX8" fmla="*/ 5724854 w 6546730"/>
                <a:gd name="connsiteY8" fmla="*/ 0 h 1633314"/>
                <a:gd name="connsiteX9" fmla="*/ 6546507 w 6546730"/>
                <a:gd name="connsiteY9" fmla="*/ 839851 h 1633314"/>
                <a:gd name="connsiteX10" fmla="*/ 5703511 w 6546730"/>
                <a:gd name="connsiteY10" fmla="*/ 1626547 h 1633314"/>
                <a:gd name="connsiteX11" fmla="*/ 3094268 w 6546730"/>
                <a:gd name="connsiteY11" fmla="*/ 1626547 h 1633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46730" h="1633314">
                  <a:moveTo>
                    <a:pt x="0" y="1633314"/>
                  </a:moveTo>
                  <a:lnTo>
                    <a:pt x="22316" y="1610993"/>
                  </a:lnTo>
                  <a:cubicBezTo>
                    <a:pt x="400411" y="1232785"/>
                    <a:pt x="400411" y="1232785"/>
                    <a:pt x="400411" y="1232785"/>
                  </a:cubicBezTo>
                  <a:cubicBezTo>
                    <a:pt x="400411" y="1219358"/>
                    <a:pt x="546536" y="1086608"/>
                    <a:pt x="626179" y="887483"/>
                  </a:cubicBezTo>
                  <a:cubicBezTo>
                    <a:pt x="679275" y="741306"/>
                    <a:pt x="666001" y="634903"/>
                    <a:pt x="652727" y="595128"/>
                  </a:cubicBezTo>
                  <a:cubicBezTo>
                    <a:pt x="612906" y="415763"/>
                    <a:pt x="535751" y="243951"/>
                    <a:pt x="426816" y="96471"/>
                  </a:cubicBezTo>
                  <a:lnTo>
                    <a:pt x="358482" y="17013"/>
                  </a:lnTo>
                  <a:lnTo>
                    <a:pt x="2764764" y="0"/>
                  </a:lnTo>
                  <a:lnTo>
                    <a:pt x="5724854" y="0"/>
                  </a:lnTo>
                  <a:cubicBezTo>
                    <a:pt x="6183697" y="0"/>
                    <a:pt x="6557177" y="382717"/>
                    <a:pt x="6546507" y="839851"/>
                  </a:cubicBezTo>
                  <a:cubicBezTo>
                    <a:pt x="6525166" y="1286354"/>
                    <a:pt x="6151686" y="1626547"/>
                    <a:pt x="5703511" y="1626547"/>
                  </a:cubicBezTo>
                  <a:lnTo>
                    <a:pt x="3094268" y="1626547"/>
                  </a:lnTo>
                  <a:close/>
                </a:path>
              </a:pathLst>
            </a:custGeom>
            <a:solidFill>
              <a:srgbClr val="508E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/>
            </a:p>
          </p:txBody>
        </p:sp>
        <p:sp>
          <p:nvSpPr>
            <p:cNvPr id="238" name="Freeform 237"/>
            <p:cNvSpPr/>
            <p:nvPr/>
          </p:nvSpPr>
          <p:spPr>
            <a:xfrm>
              <a:off x="14286198" y="10997301"/>
              <a:ext cx="8693173" cy="1634438"/>
            </a:xfrm>
            <a:custGeom>
              <a:avLst/>
              <a:gdLst>
                <a:gd name="connsiteX0" fmla="*/ 4911208 w 8693173"/>
                <a:gd name="connsiteY0" fmla="*/ 0 h 1634438"/>
                <a:gd name="connsiteX1" fmla="*/ 7871296 w 8693173"/>
                <a:gd name="connsiteY1" fmla="*/ 0 h 1634438"/>
                <a:gd name="connsiteX2" fmla="*/ 8692950 w 8693173"/>
                <a:gd name="connsiteY2" fmla="*/ 839851 h 1634438"/>
                <a:gd name="connsiteX3" fmla="*/ 7849954 w 8693173"/>
                <a:gd name="connsiteY3" fmla="*/ 1626547 h 1634438"/>
                <a:gd name="connsiteX4" fmla="*/ 5240712 w 8693173"/>
                <a:gd name="connsiteY4" fmla="*/ 1626547 h 1634438"/>
                <a:gd name="connsiteX5" fmla="*/ 0 w 8693173"/>
                <a:gd name="connsiteY5" fmla="*/ 1634438 h 1634438"/>
                <a:gd name="connsiteX6" fmla="*/ 131510 w 8693173"/>
                <a:gd name="connsiteY6" fmla="*/ 1574924 h 1634438"/>
                <a:gd name="connsiteX7" fmla="*/ 425092 w 8693173"/>
                <a:gd name="connsiteY7" fmla="*/ 1357469 h 1634438"/>
                <a:gd name="connsiteX8" fmla="*/ 1727194 w 8693173"/>
                <a:gd name="connsiteY8" fmla="*/ 63102 h 1634438"/>
                <a:gd name="connsiteX9" fmla="*/ 1786491 w 8693173"/>
                <a:gd name="connsiteY9" fmla="*/ 4156 h 163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93173" h="1634438">
                  <a:moveTo>
                    <a:pt x="4911208" y="0"/>
                  </a:moveTo>
                  <a:lnTo>
                    <a:pt x="7871296" y="0"/>
                  </a:lnTo>
                  <a:cubicBezTo>
                    <a:pt x="8330140" y="0"/>
                    <a:pt x="8703620" y="382717"/>
                    <a:pt x="8692950" y="839851"/>
                  </a:cubicBezTo>
                  <a:cubicBezTo>
                    <a:pt x="8671608" y="1286354"/>
                    <a:pt x="8298128" y="1626547"/>
                    <a:pt x="7849954" y="1626547"/>
                  </a:cubicBezTo>
                  <a:lnTo>
                    <a:pt x="5240712" y="1626547"/>
                  </a:lnTo>
                  <a:lnTo>
                    <a:pt x="0" y="1634438"/>
                  </a:lnTo>
                  <a:lnTo>
                    <a:pt x="131510" y="1574924"/>
                  </a:lnTo>
                  <a:cubicBezTo>
                    <a:pt x="239352" y="1516811"/>
                    <a:pt x="338869" y="1443757"/>
                    <a:pt x="425092" y="1357469"/>
                  </a:cubicBezTo>
                  <a:cubicBezTo>
                    <a:pt x="1007596" y="778425"/>
                    <a:pt x="1426271" y="362237"/>
                    <a:pt x="1727194" y="63102"/>
                  </a:cubicBezTo>
                  <a:lnTo>
                    <a:pt x="1786491" y="4156"/>
                  </a:lnTo>
                  <a:close/>
                </a:path>
              </a:pathLst>
            </a:custGeom>
            <a:solidFill>
              <a:srgbClr val="7A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/>
            </a:p>
          </p:txBody>
        </p:sp>
        <p:sp>
          <p:nvSpPr>
            <p:cNvPr id="267" name="Freeform 266"/>
            <p:cNvSpPr/>
            <p:nvPr/>
          </p:nvSpPr>
          <p:spPr>
            <a:xfrm rot="10800000">
              <a:off x="1100589" y="10903453"/>
              <a:ext cx="8497495" cy="1630900"/>
            </a:xfrm>
            <a:custGeom>
              <a:avLst/>
              <a:gdLst>
                <a:gd name="connsiteX0" fmla="*/ 1613610 w 8497495"/>
                <a:gd name="connsiteY0" fmla="*/ 1630900 h 1630900"/>
                <a:gd name="connsiteX1" fmla="*/ 1450465 w 8497495"/>
                <a:gd name="connsiteY1" fmla="*/ 1466641 h 1630900"/>
                <a:gd name="connsiteX2" fmla="*/ 11964 w 8497495"/>
                <a:gd name="connsiteY2" fmla="*/ 18318 h 1630900"/>
                <a:gd name="connsiteX3" fmla="*/ 0 w 8497495"/>
                <a:gd name="connsiteY3" fmla="*/ 6272 h 1630900"/>
                <a:gd name="connsiteX4" fmla="*/ 4715529 w 8497495"/>
                <a:gd name="connsiteY4" fmla="*/ 0 h 1630900"/>
                <a:gd name="connsiteX5" fmla="*/ 7675619 w 8497495"/>
                <a:gd name="connsiteY5" fmla="*/ 0 h 1630900"/>
                <a:gd name="connsiteX6" fmla="*/ 8497272 w 8497495"/>
                <a:gd name="connsiteY6" fmla="*/ 839851 h 1630900"/>
                <a:gd name="connsiteX7" fmla="*/ 7654276 w 8497495"/>
                <a:gd name="connsiteY7" fmla="*/ 1626547 h 1630900"/>
                <a:gd name="connsiteX8" fmla="*/ 5045034 w 8497495"/>
                <a:gd name="connsiteY8" fmla="*/ 1626547 h 163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97495" h="1630900">
                  <a:moveTo>
                    <a:pt x="1613610" y="1630900"/>
                  </a:moveTo>
                  <a:lnTo>
                    <a:pt x="1450465" y="1466641"/>
                  </a:lnTo>
                  <a:cubicBezTo>
                    <a:pt x="659114" y="669886"/>
                    <a:pt x="237059" y="244950"/>
                    <a:pt x="11964" y="18318"/>
                  </a:cubicBezTo>
                  <a:lnTo>
                    <a:pt x="0" y="6272"/>
                  </a:lnTo>
                  <a:lnTo>
                    <a:pt x="4715529" y="0"/>
                  </a:lnTo>
                  <a:lnTo>
                    <a:pt x="7675619" y="0"/>
                  </a:lnTo>
                  <a:cubicBezTo>
                    <a:pt x="8134462" y="0"/>
                    <a:pt x="8507942" y="382717"/>
                    <a:pt x="8497272" y="839851"/>
                  </a:cubicBezTo>
                  <a:cubicBezTo>
                    <a:pt x="8475931" y="1286354"/>
                    <a:pt x="8102451" y="1626547"/>
                    <a:pt x="7654276" y="1626547"/>
                  </a:cubicBezTo>
                  <a:lnTo>
                    <a:pt x="5045034" y="1626547"/>
                  </a:lnTo>
                  <a:close/>
                </a:path>
              </a:pathLst>
            </a:custGeom>
            <a:solidFill>
              <a:srgbClr val="335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/>
            </a:p>
          </p:txBody>
        </p:sp>
        <p:sp>
          <p:nvSpPr>
            <p:cNvPr id="243" name="Shape 1680" descr="Freeform 10"/>
            <p:cNvSpPr/>
            <p:nvPr/>
          </p:nvSpPr>
          <p:spPr>
            <a:xfrm>
              <a:off x="10866211" y="2344739"/>
              <a:ext cx="3891250" cy="383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4634"/>
                    <a:pt x="21600" y="4634"/>
                    <a:pt x="21600" y="4634"/>
                  </a:cubicBezTo>
                  <a:cubicBezTo>
                    <a:pt x="21600" y="4634"/>
                    <a:pt x="21600" y="3588"/>
                    <a:pt x="21084" y="2392"/>
                  </a:cubicBezTo>
                  <a:cubicBezTo>
                    <a:pt x="20715" y="1644"/>
                    <a:pt x="20273" y="1271"/>
                    <a:pt x="20126" y="1121"/>
                  </a:cubicBezTo>
                  <a:cubicBezTo>
                    <a:pt x="18946" y="374"/>
                    <a:pt x="17619" y="0"/>
                    <a:pt x="162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3" y="374"/>
                    <a:pt x="1106" y="822"/>
                    <a:pt x="1106" y="822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75B6E5"/>
            </a:solidFill>
            <a:ln w="12700">
              <a:miter lim="400000"/>
            </a:ln>
          </p:spPr>
          <p:txBody>
            <a:bodyPr lIns="22860" rIns="22860"/>
            <a:lstStyle/>
            <a:p>
              <a:endParaRPr sz="900"/>
            </a:p>
          </p:txBody>
        </p:sp>
        <p:sp>
          <p:nvSpPr>
            <p:cNvPr id="244" name="Shape 1681" descr="Freeform 11"/>
            <p:cNvSpPr/>
            <p:nvPr/>
          </p:nvSpPr>
          <p:spPr>
            <a:xfrm>
              <a:off x="7599853" y="2359675"/>
              <a:ext cx="5469656" cy="2414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12" y="2374"/>
                  </a:moveTo>
                  <a:cubicBezTo>
                    <a:pt x="13159" y="2374"/>
                    <a:pt x="12635" y="1068"/>
                    <a:pt x="11849" y="356"/>
                  </a:cubicBezTo>
                  <a:cubicBezTo>
                    <a:pt x="11482" y="119"/>
                    <a:pt x="11167" y="0"/>
                    <a:pt x="10957" y="0"/>
                  </a:cubicBezTo>
                  <a:cubicBezTo>
                    <a:pt x="10852" y="0"/>
                    <a:pt x="10748" y="0"/>
                    <a:pt x="10695" y="119"/>
                  </a:cubicBezTo>
                  <a:cubicBezTo>
                    <a:pt x="9751" y="593"/>
                    <a:pt x="8860" y="1662"/>
                    <a:pt x="8179" y="3204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524" y="21363"/>
                    <a:pt x="891" y="21363"/>
                    <a:pt x="996" y="21363"/>
                  </a:cubicBezTo>
                  <a:cubicBezTo>
                    <a:pt x="996" y="21363"/>
                    <a:pt x="996" y="21363"/>
                    <a:pt x="996" y="21363"/>
                  </a:cubicBezTo>
                  <a:cubicBezTo>
                    <a:pt x="21600" y="21363"/>
                    <a:pt x="21600" y="21363"/>
                    <a:pt x="21600" y="21363"/>
                  </a:cubicBezTo>
                  <a:lnTo>
                    <a:pt x="13212" y="2374"/>
                  </a:lnTo>
                  <a:close/>
                </a:path>
              </a:pathLst>
            </a:custGeom>
            <a:solidFill>
              <a:srgbClr val="F6D616"/>
            </a:solidFill>
            <a:ln w="12700">
              <a:miter lim="400000"/>
            </a:ln>
          </p:spPr>
          <p:txBody>
            <a:bodyPr lIns="22860" rIns="22860"/>
            <a:lstStyle/>
            <a:p>
              <a:endParaRPr sz="900"/>
            </a:p>
          </p:txBody>
        </p:sp>
        <p:sp>
          <p:nvSpPr>
            <p:cNvPr id="245" name="Shape 1682" descr="Freeform 12"/>
            <p:cNvSpPr/>
            <p:nvPr/>
          </p:nvSpPr>
          <p:spPr>
            <a:xfrm>
              <a:off x="14886723" y="2893283"/>
              <a:ext cx="2417648" cy="5469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600" extrusionOk="0">
                  <a:moveTo>
                    <a:pt x="21364" y="10695"/>
                  </a:moveTo>
                  <a:cubicBezTo>
                    <a:pt x="20892" y="9751"/>
                    <a:pt x="19830" y="8860"/>
                    <a:pt x="18295" y="817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6" y="577"/>
                    <a:pt x="236" y="996"/>
                    <a:pt x="236" y="996"/>
                  </a:cubicBezTo>
                  <a:cubicBezTo>
                    <a:pt x="236" y="21600"/>
                    <a:pt x="236" y="21600"/>
                    <a:pt x="236" y="21600"/>
                  </a:cubicBezTo>
                  <a:cubicBezTo>
                    <a:pt x="19121" y="13212"/>
                    <a:pt x="19121" y="13212"/>
                    <a:pt x="19121" y="13212"/>
                  </a:cubicBezTo>
                  <a:cubicBezTo>
                    <a:pt x="19121" y="13159"/>
                    <a:pt x="20420" y="12635"/>
                    <a:pt x="21128" y="11849"/>
                  </a:cubicBezTo>
                  <a:cubicBezTo>
                    <a:pt x="21600" y="11272"/>
                    <a:pt x="21482" y="10852"/>
                    <a:pt x="21364" y="10695"/>
                  </a:cubicBezTo>
                  <a:close/>
                </a:path>
              </a:pathLst>
            </a:custGeom>
            <a:solidFill>
              <a:srgbClr val="3674DA"/>
            </a:solidFill>
            <a:ln w="12700">
              <a:miter lim="400000"/>
            </a:ln>
          </p:spPr>
          <p:txBody>
            <a:bodyPr lIns="22860" rIns="22860"/>
            <a:lstStyle/>
            <a:p>
              <a:endParaRPr sz="900"/>
            </a:p>
          </p:txBody>
        </p:sp>
        <p:sp>
          <p:nvSpPr>
            <p:cNvPr id="246" name="Shape 1683" descr="Freeform 13"/>
            <p:cNvSpPr/>
            <p:nvPr/>
          </p:nvSpPr>
          <p:spPr>
            <a:xfrm>
              <a:off x="7070180" y="4902427"/>
              <a:ext cx="3836478" cy="3891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92" y="516"/>
                  </a:moveTo>
                  <a:cubicBezTo>
                    <a:pt x="1644" y="885"/>
                    <a:pt x="1271" y="1327"/>
                    <a:pt x="1121" y="1474"/>
                  </a:cubicBezTo>
                  <a:cubicBezTo>
                    <a:pt x="374" y="2654"/>
                    <a:pt x="0" y="3981"/>
                    <a:pt x="0" y="5382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374" y="20937"/>
                    <a:pt x="822" y="20494"/>
                    <a:pt x="822" y="20494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4634" y="0"/>
                    <a:pt x="4634" y="0"/>
                    <a:pt x="4634" y="0"/>
                  </a:cubicBezTo>
                  <a:cubicBezTo>
                    <a:pt x="4559" y="0"/>
                    <a:pt x="3513" y="74"/>
                    <a:pt x="2392" y="516"/>
                  </a:cubicBezTo>
                  <a:close/>
                </a:path>
              </a:pathLst>
            </a:custGeom>
            <a:solidFill>
              <a:srgbClr val="C2892C"/>
            </a:solidFill>
            <a:ln w="12700">
              <a:miter lim="400000"/>
            </a:ln>
          </p:spPr>
          <p:txBody>
            <a:bodyPr lIns="22860" rIns="22860"/>
            <a:lstStyle/>
            <a:p>
              <a:endParaRPr sz="900"/>
            </a:p>
          </p:txBody>
        </p:sp>
        <p:sp>
          <p:nvSpPr>
            <p:cNvPr id="247" name="Shape 1684" descr="Freeform 14"/>
            <p:cNvSpPr/>
            <p:nvPr/>
          </p:nvSpPr>
          <p:spPr>
            <a:xfrm>
              <a:off x="11220682" y="10243098"/>
              <a:ext cx="5469656" cy="2417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51" y="21244"/>
                  </a:moveTo>
                  <a:cubicBezTo>
                    <a:pt x="10118" y="21481"/>
                    <a:pt x="10433" y="21600"/>
                    <a:pt x="10643" y="21600"/>
                  </a:cubicBezTo>
                  <a:cubicBezTo>
                    <a:pt x="10748" y="21600"/>
                    <a:pt x="10852" y="21600"/>
                    <a:pt x="10905" y="21481"/>
                  </a:cubicBezTo>
                  <a:cubicBezTo>
                    <a:pt x="11849" y="21007"/>
                    <a:pt x="12740" y="19938"/>
                    <a:pt x="13421" y="18396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076" y="237"/>
                    <a:pt x="20709" y="237"/>
                    <a:pt x="20604" y="237"/>
                  </a:cubicBezTo>
                  <a:cubicBezTo>
                    <a:pt x="20604" y="237"/>
                    <a:pt x="20604" y="237"/>
                    <a:pt x="20604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8388" y="19226"/>
                    <a:pt x="8388" y="19226"/>
                    <a:pt x="8388" y="19226"/>
                  </a:cubicBezTo>
                  <a:cubicBezTo>
                    <a:pt x="8441" y="19226"/>
                    <a:pt x="8965" y="20532"/>
                    <a:pt x="9751" y="21244"/>
                  </a:cubicBezTo>
                  <a:close/>
                </a:path>
              </a:pathLst>
            </a:custGeom>
            <a:solidFill>
              <a:srgbClr val="7A811B"/>
            </a:solidFill>
            <a:ln w="12700">
              <a:miter lim="400000"/>
            </a:ln>
          </p:spPr>
          <p:txBody>
            <a:bodyPr lIns="22860" rIns="22860"/>
            <a:lstStyle/>
            <a:p>
              <a:endParaRPr sz="900"/>
            </a:p>
          </p:txBody>
        </p:sp>
        <p:sp>
          <p:nvSpPr>
            <p:cNvPr id="248" name="Shape 1685" descr="Freeform 15"/>
            <p:cNvSpPr/>
            <p:nvPr/>
          </p:nvSpPr>
          <p:spPr>
            <a:xfrm>
              <a:off x="7044414" y="6606937"/>
              <a:ext cx="2415174" cy="547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600" extrusionOk="0">
                  <a:moveTo>
                    <a:pt x="21234" y="0"/>
                  </a:moveTo>
                  <a:cubicBezTo>
                    <a:pt x="2349" y="8388"/>
                    <a:pt x="2349" y="8388"/>
                    <a:pt x="2349" y="8388"/>
                  </a:cubicBezTo>
                  <a:cubicBezTo>
                    <a:pt x="2349" y="8441"/>
                    <a:pt x="1050" y="8965"/>
                    <a:pt x="342" y="9751"/>
                  </a:cubicBezTo>
                  <a:cubicBezTo>
                    <a:pt x="-130" y="10328"/>
                    <a:pt x="-12" y="10748"/>
                    <a:pt x="106" y="10905"/>
                  </a:cubicBezTo>
                  <a:cubicBezTo>
                    <a:pt x="578" y="11849"/>
                    <a:pt x="1640" y="12740"/>
                    <a:pt x="3175" y="13421"/>
                  </a:cubicBezTo>
                  <a:cubicBezTo>
                    <a:pt x="21470" y="21600"/>
                    <a:pt x="21470" y="21600"/>
                    <a:pt x="21470" y="21600"/>
                  </a:cubicBezTo>
                  <a:cubicBezTo>
                    <a:pt x="21234" y="21023"/>
                    <a:pt x="21234" y="20604"/>
                    <a:pt x="21234" y="20604"/>
                  </a:cubicBezTo>
                  <a:lnTo>
                    <a:pt x="21234" y="0"/>
                  </a:lnTo>
                  <a:close/>
                </a:path>
              </a:pathLst>
            </a:custGeom>
            <a:solidFill>
              <a:srgbClr val="508EF5"/>
            </a:solidFill>
            <a:ln w="12700">
              <a:miter lim="400000"/>
            </a:ln>
          </p:spPr>
          <p:txBody>
            <a:bodyPr lIns="22860" rIns="22860"/>
            <a:lstStyle/>
            <a:p>
              <a:endParaRPr sz="900"/>
            </a:p>
          </p:txBody>
        </p:sp>
        <p:sp>
          <p:nvSpPr>
            <p:cNvPr id="249" name="Shape 1686" descr="Freeform 16"/>
            <p:cNvSpPr/>
            <p:nvPr/>
          </p:nvSpPr>
          <p:spPr>
            <a:xfrm>
              <a:off x="13448901" y="6230033"/>
              <a:ext cx="3838968" cy="3888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6966" y="21600"/>
                    <a:pt x="16966" y="21600"/>
                    <a:pt x="16966" y="21600"/>
                  </a:cubicBezTo>
                  <a:cubicBezTo>
                    <a:pt x="17041" y="21600"/>
                    <a:pt x="18087" y="21526"/>
                    <a:pt x="19208" y="21084"/>
                  </a:cubicBezTo>
                  <a:cubicBezTo>
                    <a:pt x="19956" y="20715"/>
                    <a:pt x="20329" y="20273"/>
                    <a:pt x="20479" y="20126"/>
                  </a:cubicBezTo>
                  <a:cubicBezTo>
                    <a:pt x="21226" y="18946"/>
                    <a:pt x="21600" y="17619"/>
                    <a:pt x="21600" y="16218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226" y="663"/>
                    <a:pt x="20778" y="1106"/>
                    <a:pt x="20778" y="1106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274621"/>
            </a:solidFill>
            <a:ln w="12700">
              <a:miter lim="400000"/>
            </a:ln>
          </p:spPr>
          <p:txBody>
            <a:bodyPr lIns="22860" rIns="22860"/>
            <a:lstStyle/>
            <a:p>
              <a:endParaRPr sz="900"/>
            </a:p>
          </p:txBody>
        </p:sp>
        <p:sp>
          <p:nvSpPr>
            <p:cNvPr id="250" name="Shape 1687" descr="Freeform 17"/>
            <p:cNvSpPr/>
            <p:nvPr/>
          </p:nvSpPr>
          <p:spPr>
            <a:xfrm>
              <a:off x="9603982" y="8812723"/>
              <a:ext cx="3891249" cy="383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4" y="20479"/>
                  </a:moveTo>
                  <a:cubicBezTo>
                    <a:pt x="2654" y="21226"/>
                    <a:pt x="3981" y="21600"/>
                    <a:pt x="5382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0937" y="21226"/>
                    <a:pt x="20494" y="20778"/>
                    <a:pt x="20494" y="207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966"/>
                    <a:pt x="0" y="16966"/>
                    <a:pt x="0" y="16966"/>
                  </a:cubicBezTo>
                  <a:cubicBezTo>
                    <a:pt x="0" y="16966"/>
                    <a:pt x="0" y="18012"/>
                    <a:pt x="516" y="19208"/>
                  </a:cubicBezTo>
                  <a:cubicBezTo>
                    <a:pt x="885" y="19956"/>
                    <a:pt x="1327" y="20329"/>
                    <a:pt x="1474" y="20479"/>
                  </a:cubicBezTo>
                  <a:close/>
                </a:path>
              </a:pathLst>
            </a:custGeom>
            <a:solidFill>
              <a:srgbClr val="335B74"/>
            </a:solidFill>
            <a:ln w="12700">
              <a:miter lim="400000"/>
            </a:ln>
          </p:spPr>
          <p:txBody>
            <a:bodyPr lIns="22860" rIns="22860"/>
            <a:lstStyle/>
            <a:p>
              <a:endParaRPr sz="900"/>
            </a:p>
          </p:txBody>
        </p:sp>
        <p:grpSp>
          <p:nvGrpSpPr>
            <p:cNvPr id="251" name="Group 250"/>
            <p:cNvGrpSpPr/>
            <p:nvPr/>
          </p:nvGrpSpPr>
          <p:grpSpPr>
            <a:xfrm>
              <a:off x="8260101" y="4039325"/>
              <a:ext cx="7979305" cy="7979312"/>
              <a:chOff x="-3655131" y="2346240"/>
              <a:chExt cx="5419177" cy="5419181"/>
            </a:xfrm>
          </p:grpSpPr>
          <p:pic>
            <p:nvPicPr>
              <p:cNvPr id="252" name="Picture 25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55131" y="2346240"/>
                <a:ext cx="5419177" cy="5419181"/>
              </a:xfrm>
              <a:prstGeom prst="rect">
                <a:avLst/>
              </a:prstGeom>
            </p:spPr>
          </p:pic>
          <p:grpSp>
            <p:nvGrpSpPr>
              <p:cNvPr id="255" name="Group 254"/>
              <p:cNvGrpSpPr/>
              <p:nvPr/>
            </p:nvGrpSpPr>
            <p:grpSpPr>
              <a:xfrm>
                <a:off x="-2357318" y="4034023"/>
                <a:ext cx="2993382" cy="1003333"/>
                <a:chOff x="2085840" y="10525214"/>
                <a:chExt cx="2993382" cy="1003333"/>
              </a:xfrm>
            </p:grpSpPr>
            <p:sp>
              <p:nvSpPr>
                <p:cNvPr id="256" name="TextBox 255"/>
                <p:cNvSpPr txBox="1"/>
                <p:nvPr/>
              </p:nvSpPr>
              <p:spPr>
                <a:xfrm>
                  <a:off x="2085840" y="11063027"/>
                  <a:ext cx="2993382" cy="317697"/>
                </a:xfrm>
                <a:prstGeom prst="rect">
                  <a:avLst/>
                </a:prstGeom>
                <a:noFill/>
              </p:spPr>
              <p:txBody>
                <a:bodyPr wrap="square" lIns="109710" tIns="54855" rIns="109710" bIns="54855" rtlCol="0">
                  <a:spAutoFit/>
                </a:bodyPr>
                <a:lstStyle/>
                <a:p>
                  <a:pPr algn="ctr"/>
                  <a:endParaRPr lang="en-US" sz="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257" name="TextBox 256"/>
                <p:cNvSpPr txBox="1"/>
                <p:nvPr/>
              </p:nvSpPr>
              <p:spPr bwMode="auto">
                <a:xfrm>
                  <a:off x="2262212" y="10525214"/>
                  <a:ext cx="2432124" cy="10033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>
                  <a:spAutoFit/>
                </a:bodyPr>
                <a:lstStyle/>
                <a:p>
                  <a:pPr algn="ctr" defTabSz="914217">
                    <a:defRPr/>
                  </a:pPr>
                  <a:r>
                    <a:rPr lang="ru-RU" sz="2400" b="1" dirty="0">
                      <a:solidFill>
                        <a:schemeClr val="tx2"/>
                      </a:solidFill>
                      <a:latin typeface="Myriad Pro Black" panose="020B0803030403020204" pitchFamily="34" charset="0"/>
                      <a:ea typeface="Lato" pitchFamily="34" charset="0"/>
                      <a:cs typeface="Lato" pitchFamily="34" charset="0"/>
                    </a:rPr>
                    <a:t>ЦЕЛОСТНОЕ</a:t>
                  </a:r>
                </a:p>
                <a:p>
                  <a:pPr algn="ctr" defTabSz="914217">
                    <a:defRPr/>
                  </a:pPr>
                  <a:r>
                    <a:rPr lang="ru-RU" sz="2400" b="1" dirty="0">
                      <a:solidFill>
                        <a:srgbClr val="508EF5"/>
                      </a:solidFill>
                      <a:latin typeface="Myriad Pro Black" panose="020B0803030403020204" pitchFamily="34" charset="0"/>
                      <a:ea typeface="Lato" pitchFamily="34" charset="0"/>
                      <a:cs typeface="Lato" pitchFamily="34" charset="0"/>
                    </a:rPr>
                    <a:t>ЗДОРОВЬЕ</a:t>
                  </a:r>
                  <a:endParaRPr lang="id-ID" sz="2400" b="1" dirty="0">
                    <a:solidFill>
                      <a:srgbClr val="508EF5"/>
                    </a:solidFill>
                    <a:latin typeface="Myriad Pro Black" panose="020B0803030403020204" pitchFamily="34" charset="0"/>
                    <a:ea typeface="Lato" pitchFamily="34" charset="0"/>
                    <a:cs typeface="Lato" pitchFamily="34" charset="0"/>
                  </a:endParaRPr>
                </a:p>
              </p:txBody>
            </p:sp>
          </p:grpSp>
        </p:grpSp>
        <p:grpSp>
          <p:nvGrpSpPr>
            <p:cNvPr id="268" name="Group 267"/>
            <p:cNvGrpSpPr/>
            <p:nvPr/>
          </p:nvGrpSpPr>
          <p:grpSpPr>
            <a:xfrm>
              <a:off x="14857768" y="4646276"/>
              <a:ext cx="2249272" cy="2249272"/>
              <a:chOff x="17008473" y="8263156"/>
              <a:chExt cx="5452844" cy="5452844"/>
            </a:xfrm>
          </p:grpSpPr>
          <p:pic>
            <p:nvPicPr>
              <p:cNvPr id="269" name="Picture 26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08473" y="8263156"/>
                <a:ext cx="5452844" cy="5452844"/>
              </a:xfrm>
              <a:prstGeom prst="rect">
                <a:avLst/>
              </a:prstGeom>
            </p:spPr>
          </p:pic>
          <p:sp>
            <p:nvSpPr>
              <p:cNvPr id="270" name="Rectangle 139"/>
              <p:cNvSpPr/>
              <p:nvPr/>
            </p:nvSpPr>
            <p:spPr>
              <a:xfrm>
                <a:off x="18298236" y="9029202"/>
                <a:ext cx="3019661" cy="3020448"/>
              </a:xfrm>
              <a:prstGeom prst="ellipse">
                <a:avLst/>
              </a:prstGeom>
              <a:solidFill>
                <a:srgbClr val="2565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/>
              </a:p>
            </p:txBody>
          </p:sp>
        </p:grpSp>
        <p:grpSp>
          <p:nvGrpSpPr>
            <p:cNvPr id="279" name="Group 278"/>
            <p:cNvGrpSpPr/>
            <p:nvPr/>
          </p:nvGrpSpPr>
          <p:grpSpPr>
            <a:xfrm>
              <a:off x="12879137" y="10302193"/>
              <a:ext cx="2249272" cy="2249274"/>
              <a:chOff x="5684837" y="8229600"/>
              <a:chExt cx="5452844" cy="5452844"/>
            </a:xfrm>
          </p:grpSpPr>
          <p:pic>
            <p:nvPicPr>
              <p:cNvPr id="280" name="Picture 27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4837" y="8229600"/>
                <a:ext cx="5452844" cy="5452844"/>
              </a:xfrm>
              <a:prstGeom prst="rect">
                <a:avLst/>
              </a:prstGeom>
            </p:spPr>
          </p:pic>
          <p:sp>
            <p:nvSpPr>
              <p:cNvPr id="281" name="Rectangle 139"/>
              <p:cNvSpPr/>
              <p:nvPr/>
            </p:nvSpPr>
            <p:spPr>
              <a:xfrm>
                <a:off x="6974600" y="8995646"/>
                <a:ext cx="3019661" cy="3020448"/>
              </a:xfrm>
              <a:prstGeom prst="ellipse">
                <a:avLst/>
              </a:prstGeom>
              <a:solidFill>
                <a:srgbClr val="5C62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/>
              </a:p>
            </p:txBody>
          </p:sp>
        </p:grpSp>
        <p:grpSp>
          <p:nvGrpSpPr>
            <p:cNvPr id="283" name="Group 282"/>
            <p:cNvGrpSpPr/>
            <p:nvPr/>
          </p:nvGrpSpPr>
          <p:grpSpPr>
            <a:xfrm>
              <a:off x="7240513" y="8288897"/>
              <a:ext cx="2249272" cy="2249274"/>
              <a:chOff x="3425802" y="9721503"/>
              <a:chExt cx="2309359" cy="2309359"/>
            </a:xfrm>
          </p:grpSpPr>
          <p:pic>
            <p:nvPicPr>
              <p:cNvPr id="284" name="Picture 28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5802" y="9721503"/>
                <a:ext cx="2309359" cy="2309359"/>
              </a:xfrm>
              <a:prstGeom prst="rect">
                <a:avLst/>
              </a:prstGeom>
            </p:spPr>
          </p:pic>
          <p:sp>
            <p:nvSpPr>
              <p:cNvPr id="285" name="Rectangle 139"/>
              <p:cNvSpPr/>
              <p:nvPr/>
            </p:nvSpPr>
            <p:spPr>
              <a:xfrm>
                <a:off x="3972034" y="10045934"/>
                <a:ext cx="1278871" cy="1279204"/>
              </a:xfrm>
              <a:prstGeom prst="ellipse">
                <a:avLst/>
              </a:prstGeom>
              <a:solidFill>
                <a:srgbClr val="508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/>
              </a:p>
            </p:txBody>
          </p:sp>
        </p:grpSp>
        <p:grpSp>
          <p:nvGrpSpPr>
            <p:cNvPr id="287" name="Group 286"/>
            <p:cNvGrpSpPr/>
            <p:nvPr/>
          </p:nvGrpSpPr>
          <p:grpSpPr>
            <a:xfrm>
              <a:off x="7094044" y="5059069"/>
              <a:ext cx="2249268" cy="2249272"/>
              <a:chOff x="33706395" y="2468802"/>
              <a:chExt cx="1984239" cy="1984239"/>
            </a:xfrm>
          </p:grpSpPr>
          <p:pic>
            <p:nvPicPr>
              <p:cNvPr id="288" name="Picture 28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06395" y="2468802"/>
                <a:ext cx="1984239" cy="1984239"/>
              </a:xfrm>
              <a:prstGeom prst="rect">
                <a:avLst/>
              </a:prstGeom>
            </p:spPr>
          </p:pic>
          <p:sp>
            <p:nvSpPr>
              <p:cNvPr id="289" name="Rectangle 139"/>
              <p:cNvSpPr/>
              <p:nvPr/>
            </p:nvSpPr>
            <p:spPr>
              <a:xfrm>
                <a:off x="34175729" y="2747559"/>
                <a:ext cx="1098827" cy="1099113"/>
              </a:xfrm>
              <a:prstGeom prst="ellipse">
                <a:avLst/>
              </a:prstGeom>
              <a:solidFill>
                <a:srgbClr val="B27D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/>
              </a:p>
            </p:txBody>
          </p:sp>
        </p:grpSp>
        <p:grpSp>
          <p:nvGrpSpPr>
            <p:cNvPr id="291" name="Group 290"/>
            <p:cNvGrpSpPr/>
            <p:nvPr/>
          </p:nvGrpSpPr>
          <p:grpSpPr>
            <a:xfrm>
              <a:off x="15047074" y="7900462"/>
              <a:ext cx="2249271" cy="2249272"/>
              <a:chOff x="33086650" y="9829836"/>
              <a:chExt cx="1984239" cy="1984239"/>
            </a:xfrm>
          </p:grpSpPr>
          <p:pic>
            <p:nvPicPr>
              <p:cNvPr id="292" name="Picture 29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86650" y="9829836"/>
                <a:ext cx="1984239" cy="1984239"/>
              </a:xfrm>
              <a:prstGeom prst="rect">
                <a:avLst/>
              </a:prstGeom>
            </p:spPr>
          </p:pic>
          <p:sp>
            <p:nvSpPr>
              <p:cNvPr id="293" name="Rectangle 139"/>
              <p:cNvSpPr/>
              <p:nvPr/>
            </p:nvSpPr>
            <p:spPr>
              <a:xfrm>
                <a:off x="33555982" y="10108593"/>
                <a:ext cx="1098826" cy="1099113"/>
              </a:xfrm>
              <a:prstGeom prst="ellipse">
                <a:avLst/>
              </a:prstGeom>
              <a:solidFill>
                <a:srgbClr val="2746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/>
              </a:p>
            </p:txBody>
          </p:sp>
          <p:sp>
            <p:nvSpPr>
              <p:cNvPr id="296" name="Oval 194"/>
              <p:cNvSpPr>
                <a:spLocks noChangeArrowheads="1"/>
              </p:cNvSpPr>
              <p:nvPr/>
            </p:nvSpPr>
            <p:spPr bwMode="auto">
              <a:xfrm>
                <a:off x="34082226" y="10850024"/>
                <a:ext cx="70519" cy="7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</p:grpSp>
        <p:grpSp>
          <p:nvGrpSpPr>
            <p:cNvPr id="297" name="Group 296"/>
            <p:cNvGrpSpPr/>
            <p:nvPr/>
          </p:nvGrpSpPr>
          <p:grpSpPr>
            <a:xfrm>
              <a:off x="9210050" y="2652561"/>
              <a:ext cx="2249273" cy="2249272"/>
              <a:chOff x="13593935" y="12354171"/>
              <a:chExt cx="1984239" cy="1984239"/>
            </a:xfrm>
          </p:grpSpPr>
          <p:pic>
            <p:nvPicPr>
              <p:cNvPr id="298" name="Picture 29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93935" y="12354171"/>
                <a:ext cx="1984239" cy="1984239"/>
              </a:xfrm>
              <a:prstGeom prst="rect">
                <a:avLst/>
              </a:prstGeom>
            </p:spPr>
          </p:pic>
          <p:sp>
            <p:nvSpPr>
              <p:cNvPr id="299" name="Rectangle 139"/>
              <p:cNvSpPr/>
              <p:nvPr/>
            </p:nvSpPr>
            <p:spPr>
              <a:xfrm>
                <a:off x="14063272" y="12632928"/>
                <a:ext cx="1098827" cy="1099113"/>
              </a:xfrm>
              <a:prstGeom prst="ellipse">
                <a:avLst/>
              </a:prstGeom>
              <a:solidFill>
                <a:srgbClr val="F1D00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/>
              </a:p>
            </p:txBody>
          </p:sp>
        </p:grpSp>
        <p:grpSp>
          <p:nvGrpSpPr>
            <p:cNvPr id="304" name="Group 303"/>
            <p:cNvGrpSpPr/>
            <p:nvPr/>
          </p:nvGrpSpPr>
          <p:grpSpPr>
            <a:xfrm>
              <a:off x="9591815" y="10487377"/>
              <a:ext cx="2249273" cy="2249275"/>
              <a:chOff x="4809149" y="7312703"/>
              <a:chExt cx="2767482" cy="2767484"/>
            </a:xfrm>
          </p:grpSpPr>
          <p:pic>
            <p:nvPicPr>
              <p:cNvPr id="305" name="Picture 30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9149" y="7312703"/>
                <a:ext cx="2767482" cy="2767484"/>
              </a:xfrm>
              <a:prstGeom prst="rect">
                <a:avLst/>
              </a:prstGeom>
            </p:spPr>
          </p:pic>
          <p:sp>
            <p:nvSpPr>
              <p:cNvPr id="306" name="Rectangle 139"/>
              <p:cNvSpPr/>
              <p:nvPr/>
            </p:nvSpPr>
            <p:spPr>
              <a:xfrm>
                <a:off x="5442152" y="7738078"/>
                <a:ext cx="1532568" cy="1461030"/>
              </a:xfrm>
              <a:prstGeom prst="ellipse">
                <a:avLst/>
              </a:prstGeom>
              <a:solidFill>
                <a:srgbClr val="335B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/>
              </a:p>
            </p:txBody>
          </p:sp>
        </p:grpSp>
        <p:grpSp>
          <p:nvGrpSpPr>
            <p:cNvPr id="337" name="Group 336"/>
            <p:cNvGrpSpPr/>
            <p:nvPr/>
          </p:nvGrpSpPr>
          <p:grpSpPr>
            <a:xfrm>
              <a:off x="12370594" y="2438400"/>
              <a:ext cx="2249272" cy="2249272"/>
              <a:chOff x="4846189" y="4403320"/>
              <a:chExt cx="2767482" cy="2767482"/>
            </a:xfrm>
          </p:grpSpPr>
          <p:pic>
            <p:nvPicPr>
              <p:cNvPr id="338" name="Picture 33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6189" y="4403320"/>
                <a:ext cx="2767482" cy="2767482"/>
              </a:xfrm>
              <a:prstGeom prst="rect">
                <a:avLst/>
              </a:prstGeom>
            </p:spPr>
          </p:pic>
          <p:sp>
            <p:nvSpPr>
              <p:cNvPr id="339" name="Rectangle 139"/>
              <p:cNvSpPr/>
              <p:nvPr/>
            </p:nvSpPr>
            <p:spPr>
              <a:xfrm>
                <a:off x="5500783" y="4792111"/>
                <a:ext cx="1532568" cy="1532968"/>
              </a:xfrm>
              <a:prstGeom prst="ellipse">
                <a:avLst/>
              </a:prstGeom>
              <a:solidFill>
                <a:srgbClr val="5DA8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/>
              </a:p>
            </p:txBody>
          </p:sp>
        </p:grpSp>
        <p:grpSp>
          <p:nvGrpSpPr>
            <p:cNvPr id="346" name="Group 345"/>
            <p:cNvGrpSpPr/>
            <p:nvPr/>
          </p:nvGrpSpPr>
          <p:grpSpPr>
            <a:xfrm>
              <a:off x="1925599" y="2999872"/>
              <a:ext cx="2343592" cy="830804"/>
              <a:chOff x="1925599" y="2999872"/>
              <a:chExt cx="2343592" cy="830804"/>
            </a:xfrm>
          </p:grpSpPr>
          <p:sp>
            <p:nvSpPr>
              <p:cNvPr id="344" name="TextBox 343"/>
              <p:cNvSpPr txBox="1"/>
              <p:nvPr/>
            </p:nvSpPr>
            <p:spPr>
              <a:xfrm>
                <a:off x="1925601" y="3461344"/>
                <a:ext cx="9026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тело</a:t>
                </a:r>
                <a:endPara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endParaRPr>
              </a:p>
            </p:txBody>
          </p:sp>
          <p:sp>
            <p:nvSpPr>
              <p:cNvPr id="345" name="TextBox 344"/>
              <p:cNvSpPr txBox="1"/>
              <p:nvPr/>
            </p:nvSpPr>
            <p:spPr bwMode="auto">
              <a:xfrm>
                <a:off x="1925599" y="2999872"/>
                <a:ext cx="2343592" cy="430888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defTabSz="914217">
                  <a:defRPr/>
                </a:pPr>
                <a:r>
                  <a:rPr lang="ru-RU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 Black" panose="020B0803030403020204" pitchFamily="34" charset="0"/>
                    <a:ea typeface="Lato" pitchFamily="34" charset="0"/>
                    <a:cs typeface="Lato" pitchFamily="34" charset="0"/>
                  </a:rPr>
                  <a:t>ФИЗИЧЕСКО</a:t>
                </a:r>
                <a:r>
                  <a:rPr lang="id-ID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 Black" panose="020B0803030403020204" pitchFamily="34" charset="0"/>
                    <a:ea typeface="Lato" pitchFamily="34" charset="0"/>
                    <a:cs typeface="Lato" pitchFamily="34" charset="0"/>
                  </a:rPr>
                  <a:t>E</a:t>
                </a:r>
              </a:p>
            </p:txBody>
          </p:sp>
        </p:grpSp>
        <p:grpSp>
          <p:nvGrpSpPr>
            <p:cNvPr id="347" name="Group 346"/>
            <p:cNvGrpSpPr/>
            <p:nvPr/>
          </p:nvGrpSpPr>
          <p:grpSpPr>
            <a:xfrm>
              <a:off x="1981843" y="5622372"/>
              <a:ext cx="4464686" cy="1393142"/>
              <a:chOff x="1868451" y="3048000"/>
              <a:chExt cx="4464686" cy="1393142"/>
            </a:xfrm>
          </p:grpSpPr>
          <p:sp>
            <p:nvSpPr>
              <p:cNvPr id="348" name="TextBox 347"/>
              <p:cNvSpPr txBox="1"/>
              <p:nvPr/>
            </p:nvSpPr>
            <p:spPr>
              <a:xfrm>
                <a:off x="1868451" y="3546408"/>
                <a:ext cx="4464686" cy="894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здоровые отношения, забота </a:t>
                </a:r>
              </a:p>
              <a:p>
                <a:pPr>
                  <a:lnSpc>
                    <a:spcPct val="80000"/>
                  </a:lnSpc>
                </a:pPr>
                <a:r>
                  <a:rPr lang="ru-RU" sz="1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о других и принятие заботы о себе</a:t>
                </a:r>
                <a:endPara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endParaRPr>
              </a:p>
            </p:txBody>
          </p:sp>
          <p:sp>
            <p:nvSpPr>
              <p:cNvPr id="349" name="TextBox 348"/>
              <p:cNvSpPr txBox="1"/>
              <p:nvPr/>
            </p:nvSpPr>
            <p:spPr bwMode="auto">
              <a:xfrm>
                <a:off x="1887499" y="3048000"/>
                <a:ext cx="2410916" cy="430888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defTabSz="914217">
                  <a:defRPr/>
                </a:pPr>
                <a:r>
                  <a:rPr lang="ru-RU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 Black" panose="020B0803030403020204" pitchFamily="34" charset="0"/>
                    <a:ea typeface="Lato" pitchFamily="34" charset="0"/>
                    <a:cs typeface="Lato" pitchFamily="34" charset="0"/>
                  </a:rPr>
                  <a:t>СОЦИАЛЬНОЕ</a:t>
                </a:r>
                <a:endParaRPr lang="id-ID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 Black" panose="020B0803030403020204" pitchFamily="34" charset="0"/>
                  <a:ea typeface="Lato" pitchFamily="34" charset="0"/>
                  <a:cs typeface="Lato" pitchFamily="34" charset="0"/>
                </a:endParaRPr>
              </a:p>
            </p:txBody>
          </p:sp>
        </p:grpSp>
        <p:grpSp>
          <p:nvGrpSpPr>
            <p:cNvPr id="356" name="Group 355"/>
            <p:cNvGrpSpPr/>
            <p:nvPr/>
          </p:nvGrpSpPr>
          <p:grpSpPr>
            <a:xfrm>
              <a:off x="1925599" y="8549660"/>
              <a:ext cx="4362254" cy="1102078"/>
              <a:chOff x="1853641" y="2975808"/>
              <a:chExt cx="4362254" cy="1102078"/>
            </a:xfrm>
          </p:grpSpPr>
          <p:sp>
            <p:nvSpPr>
              <p:cNvPr id="357" name="TextBox 356"/>
              <p:cNvSpPr txBox="1"/>
              <p:nvPr/>
            </p:nvSpPr>
            <p:spPr>
              <a:xfrm>
                <a:off x="1853641" y="3503240"/>
                <a:ext cx="4362254" cy="5746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ru-RU" sz="11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понимание себя и других, управление </a:t>
                </a:r>
                <a:r>
                  <a:rPr lang="ru-RU" sz="1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эмоциями</a:t>
                </a:r>
                <a:endPara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endParaRPr>
              </a:p>
            </p:txBody>
          </p:sp>
          <p:sp>
            <p:nvSpPr>
              <p:cNvPr id="358" name="TextBox 357"/>
              <p:cNvSpPr txBox="1"/>
              <p:nvPr/>
            </p:nvSpPr>
            <p:spPr bwMode="auto">
              <a:xfrm>
                <a:off x="1887499" y="2975808"/>
                <a:ext cx="3238066" cy="430888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defTabSz="914217">
                  <a:defRPr/>
                </a:pPr>
                <a:r>
                  <a:rPr lang="ru-RU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 Black" panose="020B0803030403020204" pitchFamily="34" charset="0"/>
                    <a:ea typeface="Lato" pitchFamily="34" charset="0"/>
                    <a:cs typeface="Lato" pitchFamily="34" charset="0"/>
                  </a:rPr>
                  <a:t>ЭМОЦИОНАЛЬНОЕ</a:t>
                </a:r>
                <a:endParaRPr lang="id-ID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 Black" panose="020B0803030403020204" pitchFamily="34" charset="0"/>
                  <a:ea typeface="Lato" pitchFamily="34" charset="0"/>
                  <a:cs typeface="Lato" pitchFamily="34" charset="0"/>
                </a:endParaRPr>
              </a:p>
            </p:txBody>
          </p:sp>
        </p:grpSp>
        <p:grpSp>
          <p:nvGrpSpPr>
            <p:cNvPr id="359" name="Group 358"/>
            <p:cNvGrpSpPr/>
            <p:nvPr/>
          </p:nvGrpSpPr>
          <p:grpSpPr>
            <a:xfrm>
              <a:off x="1939499" y="11081924"/>
              <a:ext cx="6396248" cy="1579344"/>
              <a:chOff x="1754149" y="2933700"/>
              <a:chExt cx="6396248" cy="1579344"/>
            </a:xfrm>
          </p:grpSpPr>
          <p:sp>
            <p:nvSpPr>
              <p:cNvPr id="360" name="TextBox 359"/>
              <p:cNvSpPr txBox="1"/>
              <p:nvPr/>
            </p:nvSpPr>
            <p:spPr>
              <a:xfrm>
                <a:off x="1773201" y="3461344"/>
                <a:ext cx="6377196" cy="10517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ru-RU" sz="1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работа, обеспечивающая развитие, приносящая вознаграждение и соответствующая целям </a:t>
                </a:r>
                <a:br>
                  <a:rPr lang="ru-RU" sz="1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</a:br>
                <a:r>
                  <a:rPr lang="ru-RU" sz="1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и образу жизни</a:t>
                </a:r>
                <a:endPara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endParaRPr>
              </a:p>
            </p:txBody>
          </p:sp>
          <p:sp>
            <p:nvSpPr>
              <p:cNvPr id="361" name="TextBox 360"/>
              <p:cNvSpPr txBox="1"/>
              <p:nvPr/>
            </p:nvSpPr>
            <p:spPr bwMode="auto">
              <a:xfrm>
                <a:off x="1754149" y="2933700"/>
                <a:ext cx="3844002" cy="430888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defTabSz="914217">
                  <a:defRPr/>
                </a:pPr>
                <a:r>
                  <a:rPr lang="ru-RU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 Black" panose="020B0803030403020204" pitchFamily="34" charset="0"/>
                    <a:ea typeface="Lato" pitchFamily="34" charset="0"/>
                    <a:cs typeface="Lato" pitchFamily="34" charset="0"/>
                  </a:rPr>
                  <a:t>ПРОФЕССИОНАЛЬНОЕ</a:t>
                </a:r>
                <a:endParaRPr lang="id-ID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 Black" panose="020B0803030403020204" pitchFamily="34" charset="0"/>
                  <a:ea typeface="Lato" pitchFamily="34" charset="0"/>
                  <a:cs typeface="Lato" pitchFamily="34" charset="0"/>
                </a:endParaRPr>
              </a:p>
            </p:txBody>
          </p:sp>
        </p:grpSp>
        <p:grpSp>
          <p:nvGrpSpPr>
            <p:cNvPr id="363" name="Group 362"/>
            <p:cNvGrpSpPr/>
            <p:nvPr/>
          </p:nvGrpSpPr>
          <p:grpSpPr>
            <a:xfrm>
              <a:off x="18004387" y="3014992"/>
              <a:ext cx="4362256" cy="830804"/>
              <a:chOff x="2002387" y="2999872"/>
              <a:chExt cx="4362256" cy="830804"/>
            </a:xfrm>
          </p:grpSpPr>
          <p:sp>
            <p:nvSpPr>
              <p:cNvPr id="364" name="TextBox 363"/>
              <p:cNvSpPr txBox="1"/>
              <p:nvPr/>
            </p:nvSpPr>
            <p:spPr>
              <a:xfrm>
                <a:off x="2002389" y="3461344"/>
                <a:ext cx="436225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100" dirty="0">
                    <a:solidFill>
                      <a:schemeClr val="bg1"/>
                    </a:solidFill>
                    <a:latin typeface="Myriad Pro" panose="020B0503030403020204" pitchFamily="34" charset="0"/>
                  </a:rPr>
                  <a:t>цель, ценности и смыслы </a:t>
                </a:r>
                <a:r>
                  <a:rPr lang="ru-RU" sz="1200" dirty="0">
                    <a:solidFill>
                      <a:schemeClr val="bg1"/>
                    </a:solidFill>
                    <a:latin typeface="Myriad Pro" panose="020B0503030403020204" pitchFamily="34" charset="0"/>
                  </a:rPr>
                  <a:t>жизни</a:t>
                </a:r>
              </a:p>
            </p:txBody>
          </p:sp>
          <p:sp>
            <p:nvSpPr>
              <p:cNvPr id="365" name="TextBox 364"/>
              <p:cNvSpPr txBox="1"/>
              <p:nvPr/>
            </p:nvSpPr>
            <p:spPr bwMode="auto">
              <a:xfrm>
                <a:off x="2002387" y="2999872"/>
                <a:ext cx="1910780" cy="430888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defTabSz="914217">
                  <a:defRPr/>
                </a:pPr>
                <a:r>
                  <a:rPr lang="ru-RU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 Black" panose="020B0803030403020204" pitchFamily="34" charset="0"/>
                    <a:ea typeface="Lato" pitchFamily="34" charset="0"/>
                    <a:cs typeface="Lato" pitchFamily="34" charset="0"/>
                  </a:rPr>
                  <a:t>ДУХОВНОЕ</a:t>
                </a:r>
                <a:endParaRPr lang="id-ID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 Black" panose="020B0803030403020204" pitchFamily="34" charset="0"/>
                  <a:ea typeface="Lato" pitchFamily="34" charset="0"/>
                  <a:cs typeface="Lato" pitchFamily="34" charset="0"/>
                </a:endParaRPr>
              </a:p>
            </p:txBody>
          </p:sp>
        </p:grpSp>
        <p:grpSp>
          <p:nvGrpSpPr>
            <p:cNvPr id="366" name="Group 365"/>
            <p:cNvGrpSpPr/>
            <p:nvPr/>
          </p:nvGrpSpPr>
          <p:grpSpPr>
            <a:xfrm>
              <a:off x="18014545" y="5637492"/>
              <a:ext cx="4362254" cy="1521340"/>
              <a:chOff x="1899153" y="3048000"/>
              <a:chExt cx="4362254" cy="1521340"/>
            </a:xfrm>
          </p:grpSpPr>
          <p:sp>
            <p:nvSpPr>
              <p:cNvPr id="367" name="TextBox 366"/>
              <p:cNvSpPr txBox="1"/>
              <p:nvPr/>
            </p:nvSpPr>
            <p:spPr>
              <a:xfrm>
                <a:off x="1899153" y="3461344"/>
                <a:ext cx="4362254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200" dirty="0">
                    <a:solidFill>
                      <a:schemeClr val="bg1"/>
                    </a:solidFill>
                    <a:latin typeface="Myriad Pro" panose="020B0503030403020204" pitchFamily="34" charset="0"/>
                  </a:rPr>
                  <a:t>разумная достаточность, резерв для чрезвычайных ситуаций</a:t>
                </a:r>
              </a:p>
            </p:txBody>
          </p:sp>
          <p:sp>
            <p:nvSpPr>
              <p:cNvPr id="368" name="TextBox 367"/>
              <p:cNvSpPr txBox="1"/>
              <p:nvPr/>
            </p:nvSpPr>
            <p:spPr bwMode="auto">
              <a:xfrm>
                <a:off x="1913899" y="3048000"/>
                <a:ext cx="2295244" cy="384720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defTabSz="914217">
                  <a:defRPr/>
                </a:pPr>
                <a:r>
                  <a:rPr lang="ru-RU" sz="1250" b="1" dirty="0">
                    <a:solidFill>
                      <a:schemeClr val="bg1"/>
                    </a:solidFill>
                    <a:latin typeface="Lato" pitchFamily="34" charset="0"/>
                    <a:ea typeface="Lato" pitchFamily="34" charset="0"/>
                    <a:cs typeface="Lato" pitchFamily="34" charset="0"/>
                  </a:rPr>
                  <a:t>ФИНАНСОВОЕ</a:t>
                </a:r>
                <a:endParaRPr lang="id-ID" sz="1250" b="1" dirty="0">
                  <a:solidFill>
                    <a:schemeClr val="bg1"/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</p:grpSp>
        <p:grpSp>
          <p:nvGrpSpPr>
            <p:cNvPr id="369" name="Group 368"/>
            <p:cNvGrpSpPr/>
            <p:nvPr/>
          </p:nvGrpSpPr>
          <p:grpSpPr>
            <a:xfrm>
              <a:off x="17987859" y="8540716"/>
              <a:ext cx="4362254" cy="1248264"/>
              <a:chOff x="1913901" y="2951744"/>
              <a:chExt cx="4362254" cy="1248264"/>
            </a:xfrm>
          </p:grpSpPr>
          <p:sp>
            <p:nvSpPr>
              <p:cNvPr id="370" name="TextBox 369"/>
              <p:cNvSpPr txBox="1"/>
              <p:nvPr/>
            </p:nvSpPr>
            <p:spPr>
              <a:xfrm>
                <a:off x="1913901" y="3461344"/>
                <a:ext cx="4362254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действия, направленные на чистоту и здоровье планеты</a:t>
                </a:r>
                <a:endPara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endParaRPr>
              </a:p>
            </p:txBody>
          </p:sp>
          <p:sp>
            <p:nvSpPr>
              <p:cNvPr id="371" name="TextBox 370"/>
              <p:cNvSpPr txBox="1"/>
              <p:nvPr/>
            </p:nvSpPr>
            <p:spPr bwMode="auto">
              <a:xfrm>
                <a:off x="1928647" y="2951744"/>
                <a:ext cx="2745624" cy="384720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defTabSz="914217">
                  <a:defRPr/>
                </a:pPr>
                <a:r>
                  <a:rPr lang="ru-RU" sz="12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to" pitchFamily="34" charset="0"/>
                    <a:ea typeface="Lato" pitchFamily="34" charset="0"/>
                    <a:cs typeface="Lato" pitchFamily="34" charset="0"/>
                  </a:rPr>
                  <a:t>ЭКОЛОГИЧЕСКОЕ</a:t>
                </a:r>
                <a:endParaRPr lang="id-ID" sz="12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</p:grpSp>
        <p:grpSp>
          <p:nvGrpSpPr>
            <p:cNvPr id="372" name="Group 371"/>
            <p:cNvGrpSpPr/>
            <p:nvPr/>
          </p:nvGrpSpPr>
          <p:grpSpPr>
            <a:xfrm>
              <a:off x="18012761" y="11211344"/>
              <a:ext cx="4362256" cy="782676"/>
              <a:chOff x="1825411" y="3048000"/>
              <a:chExt cx="4362256" cy="782676"/>
            </a:xfrm>
          </p:grpSpPr>
          <p:sp>
            <p:nvSpPr>
              <p:cNvPr id="373" name="TextBox 372"/>
              <p:cNvSpPr txBox="1"/>
              <p:nvPr/>
            </p:nvSpPr>
            <p:spPr>
              <a:xfrm>
                <a:off x="1825413" y="3461344"/>
                <a:ext cx="436225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yriad Pro" panose="020B0503030403020204" pitchFamily="34" charset="0"/>
                  </a:rPr>
                  <a:t>расширение знаний и навыков</a:t>
                </a:r>
                <a:endPara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 panose="020B0503030403020204" pitchFamily="34" charset="0"/>
                </a:endParaRPr>
              </a:p>
            </p:txBody>
          </p:sp>
          <p:sp>
            <p:nvSpPr>
              <p:cNvPr id="374" name="TextBox 373"/>
              <p:cNvSpPr txBox="1"/>
              <p:nvPr/>
            </p:nvSpPr>
            <p:spPr bwMode="auto">
              <a:xfrm>
                <a:off x="1825411" y="3048000"/>
                <a:ext cx="3403112" cy="384720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defTabSz="914217">
                  <a:defRPr/>
                </a:pPr>
                <a:r>
                  <a:rPr lang="ru-RU" sz="125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ato" pitchFamily="34" charset="0"/>
                    <a:ea typeface="Lato" pitchFamily="34" charset="0"/>
                    <a:cs typeface="Lato" pitchFamily="34" charset="0"/>
                  </a:rPr>
                  <a:t>ИНТЕЛЛЕКТУАЛЬНОЕ</a:t>
                </a:r>
                <a:endParaRPr lang="id-ID" sz="125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</p:grpSp>
      </p:grpSp>
      <p:sp>
        <p:nvSpPr>
          <p:cNvPr id="376" name="TextBox 375"/>
          <p:cNvSpPr txBox="1"/>
          <p:nvPr/>
        </p:nvSpPr>
        <p:spPr>
          <a:xfrm>
            <a:off x="944988" y="339882"/>
            <a:ext cx="104072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Myriad Pro Black" panose="020B0803030403020204" pitchFamily="34" charset="0"/>
                <a:cs typeface="Lato Regular"/>
              </a:rPr>
              <a:t>ХОЛИСТИЧЕСКИЙ ПОДХОД К ЗДОРОВЬЮ</a:t>
            </a:r>
            <a:endParaRPr lang="en-US" sz="3600" b="1" dirty="0">
              <a:solidFill>
                <a:srgbClr val="002060"/>
              </a:solidFill>
              <a:latin typeface="Myriad Pro Black" panose="020B0803030403020204" pitchFamily="34" charset="0"/>
              <a:cs typeface="Lato Regular"/>
            </a:endParaRPr>
          </a:p>
        </p:txBody>
      </p:sp>
      <p:grpSp>
        <p:nvGrpSpPr>
          <p:cNvPr id="133" name="Group 289">
            <a:extLst>
              <a:ext uri="{FF2B5EF4-FFF2-40B4-BE49-F238E27FC236}">
                <a16:creationId xmlns:a16="http://schemas.microsoft.com/office/drawing/2014/main" id="{98E3AB3D-3CD2-453E-8D45-00C4D3A9EACD}"/>
              </a:ext>
            </a:extLst>
          </p:cNvPr>
          <p:cNvGrpSpPr/>
          <p:nvPr/>
        </p:nvGrpSpPr>
        <p:grpSpPr>
          <a:xfrm>
            <a:off x="4060941" y="4400610"/>
            <a:ext cx="382268" cy="382268"/>
            <a:chOff x="6207125" y="2541588"/>
            <a:chExt cx="296863" cy="296863"/>
          </a:xfrm>
          <a:solidFill>
            <a:schemeClr val="bg1"/>
          </a:solidFill>
        </p:grpSpPr>
        <p:sp>
          <p:nvSpPr>
            <p:cNvPr id="134" name="Freeform 95">
              <a:extLst>
                <a:ext uri="{FF2B5EF4-FFF2-40B4-BE49-F238E27FC236}">
                  <a16:creationId xmlns:a16="http://schemas.microsoft.com/office/drawing/2014/main" id="{B3F045CD-C98D-4CEC-804F-BEE0E47B08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25" y="2541588"/>
              <a:ext cx="296863" cy="296863"/>
            </a:xfrm>
            <a:custGeom>
              <a:avLst/>
              <a:gdLst/>
              <a:ahLst/>
              <a:cxnLst>
                <a:cxn ang="0">
                  <a:pos x="58" y="0"/>
                </a:cxn>
                <a:cxn ang="0">
                  <a:pos x="0" y="58"/>
                </a:cxn>
                <a:cxn ang="0">
                  <a:pos x="58" y="116"/>
                </a:cxn>
                <a:cxn ang="0">
                  <a:pos x="116" y="58"/>
                </a:cxn>
                <a:cxn ang="0">
                  <a:pos x="58" y="0"/>
                </a:cxn>
                <a:cxn ang="0">
                  <a:pos x="58" y="109"/>
                </a:cxn>
                <a:cxn ang="0">
                  <a:pos x="7" y="58"/>
                </a:cxn>
                <a:cxn ang="0">
                  <a:pos x="58" y="7"/>
                </a:cxn>
                <a:cxn ang="0">
                  <a:pos x="109" y="58"/>
                </a:cxn>
                <a:cxn ang="0">
                  <a:pos x="58" y="109"/>
                </a:cxn>
              </a:cxnLst>
              <a:rect l="0" t="0" r="r" b="b"/>
              <a:pathLst>
                <a:path w="116" h="116">
                  <a:moveTo>
                    <a:pt x="58" y="0"/>
                  </a:moveTo>
                  <a:cubicBezTo>
                    <a:pt x="26" y="0"/>
                    <a:pt x="0" y="26"/>
                    <a:pt x="0" y="58"/>
                  </a:cubicBezTo>
                  <a:cubicBezTo>
                    <a:pt x="0" y="90"/>
                    <a:pt x="26" y="116"/>
                    <a:pt x="58" y="116"/>
                  </a:cubicBezTo>
                  <a:cubicBezTo>
                    <a:pt x="90" y="116"/>
                    <a:pt x="116" y="90"/>
                    <a:pt x="116" y="58"/>
                  </a:cubicBezTo>
                  <a:cubicBezTo>
                    <a:pt x="116" y="26"/>
                    <a:pt x="90" y="0"/>
                    <a:pt x="58" y="0"/>
                  </a:cubicBezTo>
                  <a:close/>
                  <a:moveTo>
                    <a:pt x="58" y="109"/>
                  </a:moveTo>
                  <a:cubicBezTo>
                    <a:pt x="30" y="109"/>
                    <a:pt x="7" y="86"/>
                    <a:pt x="7" y="58"/>
                  </a:cubicBezTo>
                  <a:cubicBezTo>
                    <a:pt x="7" y="30"/>
                    <a:pt x="30" y="7"/>
                    <a:pt x="58" y="7"/>
                  </a:cubicBezTo>
                  <a:cubicBezTo>
                    <a:pt x="86" y="7"/>
                    <a:pt x="109" y="30"/>
                    <a:pt x="109" y="58"/>
                  </a:cubicBezTo>
                  <a:cubicBezTo>
                    <a:pt x="109" y="86"/>
                    <a:pt x="86" y="109"/>
                    <a:pt x="58" y="10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5" name="Freeform 96">
              <a:extLst>
                <a:ext uri="{FF2B5EF4-FFF2-40B4-BE49-F238E27FC236}">
                  <a16:creationId xmlns:a16="http://schemas.microsoft.com/office/drawing/2014/main" id="{55A35871-3303-4272-AFBB-8459FE360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2688" y="2708275"/>
              <a:ext cx="184150" cy="55563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36" y="1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2"/>
                </a:cxn>
                <a:cxn ang="0">
                  <a:pos x="72" y="0"/>
                </a:cxn>
                <a:cxn ang="0">
                  <a:pos x="71" y="0"/>
                </a:cxn>
              </a:cxnLst>
              <a:rect l="0" t="0" r="r" b="b"/>
              <a:pathLst>
                <a:path w="72" h="22">
                  <a:moveTo>
                    <a:pt x="71" y="0"/>
                  </a:moveTo>
                  <a:cubicBezTo>
                    <a:pt x="62" y="9"/>
                    <a:pt x="50" y="15"/>
                    <a:pt x="36" y="15"/>
                  </a:cubicBezTo>
                  <a:cubicBezTo>
                    <a:pt x="22" y="15"/>
                    <a:pt x="10" y="9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13"/>
                    <a:pt x="18" y="22"/>
                    <a:pt x="36" y="22"/>
                  </a:cubicBezTo>
                  <a:cubicBezTo>
                    <a:pt x="54" y="22"/>
                    <a:pt x="62" y="13"/>
                    <a:pt x="72" y="0"/>
                  </a:cubicBezTo>
                  <a:lnTo>
                    <a:pt x="7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6" name="Oval 97">
              <a:extLst>
                <a:ext uri="{FF2B5EF4-FFF2-40B4-BE49-F238E27FC236}">
                  <a16:creationId xmlns:a16="http://schemas.microsoft.com/office/drawing/2014/main" id="{BCC2FBAA-6050-4121-AFFE-739E229BB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9200" y="2616200"/>
              <a:ext cx="38100" cy="5556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38" name="Oval 98">
              <a:extLst>
                <a:ext uri="{FF2B5EF4-FFF2-40B4-BE49-F238E27FC236}">
                  <a16:creationId xmlns:a16="http://schemas.microsoft.com/office/drawing/2014/main" id="{2E2AFCA4-0F85-4E4F-AADC-994CEB21A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2225" y="2616200"/>
              <a:ext cx="39688" cy="5556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139" name="กลุ่ม 650">
            <a:extLst>
              <a:ext uri="{FF2B5EF4-FFF2-40B4-BE49-F238E27FC236}">
                <a16:creationId xmlns:a16="http://schemas.microsoft.com/office/drawing/2014/main" id="{2A47858C-55FF-4346-859B-8F7D7D25F08F}"/>
              </a:ext>
            </a:extLst>
          </p:cNvPr>
          <p:cNvGrpSpPr/>
          <p:nvPr/>
        </p:nvGrpSpPr>
        <p:grpSpPr>
          <a:xfrm>
            <a:off x="4007585" y="2783330"/>
            <a:ext cx="404862" cy="284743"/>
            <a:chOff x="15011174" y="11193756"/>
            <a:chExt cx="510603" cy="347068"/>
          </a:xfrm>
        </p:grpSpPr>
        <p:sp>
          <p:nvSpPr>
            <p:cNvPr id="140" name="Freeform 26">
              <a:extLst>
                <a:ext uri="{FF2B5EF4-FFF2-40B4-BE49-F238E27FC236}">
                  <a16:creationId xmlns:a16="http://schemas.microsoft.com/office/drawing/2014/main" id="{B0760DF0-5B4F-4AC7-9B0E-A81868A240A7}"/>
                </a:ext>
              </a:extLst>
            </p:cNvPr>
            <p:cNvSpPr>
              <a:spLocks/>
            </p:cNvSpPr>
            <p:nvPr/>
          </p:nvSpPr>
          <p:spPr bwMode="auto">
            <a:xfrm rot="256275">
              <a:off x="15035640" y="11264501"/>
              <a:ext cx="167377" cy="193294"/>
            </a:xfrm>
            <a:custGeom>
              <a:avLst/>
              <a:gdLst>
                <a:gd name="T0" fmla="*/ 6 w 11"/>
                <a:gd name="T1" fmla="*/ 14 h 14"/>
                <a:gd name="T2" fmla="*/ 7 w 11"/>
                <a:gd name="T3" fmla="*/ 14 h 14"/>
                <a:gd name="T4" fmla="*/ 10 w 11"/>
                <a:gd name="T5" fmla="*/ 12 h 14"/>
                <a:gd name="T6" fmla="*/ 11 w 11"/>
                <a:gd name="T7" fmla="*/ 11 h 14"/>
                <a:gd name="T8" fmla="*/ 7 w 11"/>
                <a:gd name="T9" fmla="*/ 3 h 14"/>
                <a:gd name="T10" fmla="*/ 8 w 11"/>
                <a:gd name="T11" fmla="*/ 0 h 14"/>
                <a:gd name="T12" fmla="*/ 6 w 11"/>
                <a:gd name="T13" fmla="*/ 0 h 14"/>
                <a:gd name="T14" fmla="*/ 0 w 11"/>
                <a:gd name="T15" fmla="*/ 7 h 14"/>
                <a:gd name="T16" fmla="*/ 6 w 11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4">
                  <a:moveTo>
                    <a:pt x="6" y="14"/>
                  </a:moveTo>
                  <a:cubicBezTo>
                    <a:pt x="6" y="14"/>
                    <a:pt x="6" y="14"/>
                    <a:pt x="7" y="14"/>
                  </a:cubicBezTo>
                  <a:cubicBezTo>
                    <a:pt x="8" y="13"/>
                    <a:pt x="9" y="12"/>
                    <a:pt x="10" y="12"/>
                  </a:cubicBezTo>
                  <a:cubicBezTo>
                    <a:pt x="10" y="12"/>
                    <a:pt x="11" y="11"/>
                    <a:pt x="11" y="11"/>
                  </a:cubicBezTo>
                  <a:cubicBezTo>
                    <a:pt x="9" y="9"/>
                    <a:pt x="7" y="6"/>
                    <a:pt x="7" y="3"/>
                  </a:cubicBezTo>
                  <a:cubicBezTo>
                    <a:pt x="7" y="2"/>
                    <a:pt x="7" y="1"/>
                    <a:pt x="8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4"/>
                    <a:pt x="6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41" name="Freeform 27">
              <a:extLst>
                <a:ext uri="{FF2B5EF4-FFF2-40B4-BE49-F238E27FC236}">
                  <a16:creationId xmlns:a16="http://schemas.microsoft.com/office/drawing/2014/main" id="{0471C1F7-8ABA-4AD4-9F65-AA2DA64DA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11174" y="11457185"/>
              <a:ext cx="124728" cy="83152"/>
            </a:xfrm>
            <a:custGeom>
              <a:avLst/>
              <a:gdLst>
                <a:gd name="T0" fmla="*/ 7 w 9"/>
                <a:gd name="T1" fmla="*/ 0 h 6"/>
                <a:gd name="T2" fmla="*/ 7 w 9"/>
                <a:gd name="T3" fmla="*/ 0 h 6"/>
                <a:gd name="T4" fmla="*/ 0 w 9"/>
                <a:gd name="T5" fmla="*/ 6 h 6"/>
                <a:gd name="T6" fmla="*/ 7 w 9"/>
                <a:gd name="T7" fmla="*/ 6 h 6"/>
                <a:gd name="T8" fmla="*/ 9 w 9"/>
                <a:gd name="T9" fmla="*/ 0 h 6"/>
                <a:gd name="T10" fmla="*/ 7 w 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6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4"/>
                    <a:pt x="8" y="2"/>
                    <a:pt x="9" y="0"/>
                  </a:cubicBezTo>
                  <a:cubicBezTo>
                    <a:pt x="8" y="0"/>
                    <a:pt x="7" y="0"/>
                    <a:pt x="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42" name="Freeform 28">
              <a:extLst>
                <a:ext uri="{FF2B5EF4-FFF2-40B4-BE49-F238E27FC236}">
                  <a16:creationId xmlns:a16="http://schemas.microsoft.com/office/drawing/2014/main" id="{7EFE8426-66CE-42D8-824E-5CCB9E28A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24621" y="11260640"/>
              <a:ext cx="151842" cy="193419"/>
            </a:xfrm>
            <a:custGeom>
              <a:avLst/>
              <a:gdLst>
                <a:gd name="T0" fmla="*/ 0 w 11"/>
                <a:gd name="T1" fmla="*/ 11 h 14"/>
                <a:gd name="T2" fmla="*/ 1 w 11"/>
                <a:gd name="T3" fmla="*/ 12 h 14"/>
                <a:gd name="T4" fmla="*/ 5 w 11"/>
                <a:gd name="T5" fmla="*/ 14 h 14"/>
                <a:gd name="T6" fmla="*/ 5 w 11"/>
                <a:gd name="T7" fmla="*/ 14 h 14"/>
                <a:gd name="T8" fmla="*/ 11 w 11"/>
                <a:gd name="T9" fmla="*/ 7 h 14"/>
                <a:gd name="T10" fmla="*/ 5 w 11"/>
                <a:gd name="T11" fmla="*/ 0 h 14"/>
                <a:gd name="T12" fmla="*/ 3 w 11"/>
                <a:gd name="T13" fmla="*/ 0 h 14"/>
                <a:gd name="T14" fmla="*/ 4 w 11"/>
                <a:gd name="T15" fmla="*/ 3 h 14"/>
                <a:gd name="T16" fmla="*/ 0 w 11"/>
                <a:gd name="T17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4">
                  <a:moveTo>
                    <a:pt x="0" y="11"/>
                  </a:moveTo>
                  <a:cubicBezTo>
                    <a:pt x="0" y="12"/>
                    <a:pt x="1" y="12"/>
                    <a:pt x="1" y="12"/>
                  </a:cubicBezTo>
                  <a:cubicBezTo>
                    <a:pt x="2" y="12"/>
                    <a:pt x="3" y="13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8" y="14"/>
                    <a:pt x="11" y="10"/>
                    <a:pt x="11" y="7"/>
                  </a:cubicBezTo>
                  <a:cubicBezTo>
                    <a:pt x="11" y="3"/>
                    <a:pt x="8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4" y="7"/>
                    <a:pt x="2" y="9"/>
                    <a:pt x="0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43" name="Freeform 29">
              <a:extLst>
                <a:ext uri="{FF2B5EF4-FFF2-40B4-BE49-F238E27FC236}">
                  <a16:creationId xmlns:a16="http://schemas.microsoft.com/office/drawing/2014/main" id="{4B98B998-F5A0-4EB6-8469-F88B2ACC1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8216" y="11430557"/>
              <a:ext cx="291033" cy="110267"/>
            </a:xfrm>
            <a:custGeom>
              <a:avLst/>
              <a:gdLst>
                <a:gd name="T0" fmla="*/ 14 w 21"/>
                <a:gd name="T1" fmla="*/ 0 h 8"/>
                <a:gd name="T2" fmla="*/ 14 w 21"/>
                <a:gd name="T3" fmla="*/ 0 h 8"/>
                <a:gd name="T4" fmla="*/ 11 w 21"/>
                <a:gd name="T5" fmla="*/ 1 h 8"/>
                <a:gd name="T6" fmla="*/ 7 w 21"/>
                <a:gd name="T7" fmla="*/ 0 h 8"/>
                <a:gd name="T8" fmla="*/ 7 w 21"/>
                <a:gd name="T9" fmla="*/ 0 h 8"/>
                <a:gd name="T10" fmla="*/ 0 w 21"/>
                <a:gd name="T11" fmla="*/ 8 h 8"/>
                <a:gd name="T12" fmla="*/ 21 w 21"/>
                <a:gd name="T13" fmla="*/ 8 h 8"/>
                <a:gd name="T14" fmla="*/ 14 w 21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8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1"/>
                    <a:pt x="12" y="1"/>
                    <a:pt x="11" y="1"/>
                  </a:cubicBezTo>
                  <a:cubicBezTo>
                    <a:pt x="9" y="1"/>
                    <a:pt x="8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1"/>
                    <a:pt x="0" y="4"/>
                    <a:pt x="0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4"/>
                    <a:pt x="18" y="1"/>
                    <a:pt x="14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44" name="Freeform 30">
              <a:extLst>
                <a:ext uri="{FF2B5EF4-FFF2-40B4-BE49-F238E27FC236}">
                  <a16:creationId xmlns:a16="http://schemas.microsoft.com/office/drawing/2014/main" id="{951A190E-7ADA-42BB-8EFE-1E8063D30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97049" y="11457672"/>
              <a:ext cx="124728" cy="83152"/>
            </a:xfrm>
            <a:custGeom>
              <a:avLst/>
              <a:gdLst>
                <a:gd name="T0" fmla="*/ 2 w 9"/>
                <a:gd name="T1" fmla="*/ 0 h 6"/>
                <a:gd name="T2" fmla="*/ 2 w 9"/>
                <a:gd name="T3" fmla="*/ 0 h 6"/>
                <a:gd name="T4" fmla="*/ 0 w 9"/>
                <a:gd name="T5" fmla="*/ 0 h 6"/>
                <a:gd name="T6" fmla="*/ 2 w 9"/>
                <a:gd name="T7" fmla="*/ 6 h 6"/>
                <a:gd name="T8" fmla="*/ 9 w 9"/>
                <a:gd name="T9" fmla="*/ 6 h 6"/>
                <a:gd name="T10" fmla="*/ 2 w 9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6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1" y="2"/>
                    <a:pt x="2" y="4"/>
                    <a:pt x="2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3"/>
                    <a:pt x="6" y="0"/>
                    <a:pt x="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45" name="Oval 31">
              <a:extLst>
                <a:ext uri="{FF2B5EF4-FFF2-40B4-BE49-F238E27FC236}">
                  <a16:creationId xmlns:a16="http://schemas.microsoft.com/office/drawing/2014/main" id="{405A9433-6ACC-454F-B0B6-BF9F00D9E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58317" y="11193756"/>
              <a:ext cx="207880" cy="2368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146" name="Freeform 51">
            <a:extLst>
              <a:ext uri="{FF2B5EF4-FFF2-40B4-BE49-F238E27FC236}">
                <a16:creationId xmlns:a16="http://schemas.microsoft.com/office/drawing/2014/main" id="{4E7D83C5-FAF3-42CB-AE97-F182538506B2}"/>
              </a:ext>
            </a:extLst>
          </p:cNvPr>
          <p:cNvSpPr>
            <a:spLocks noEditPoints="1"/>
          </p:cNvSpPr>
          <p:nvPr/>
        </p:nvSpPr>
        <p:spPr bwMode="auto">
          <a:xfrm>
            <a:off x="5108284" y="1535166"/>
            <a:ext cx="302725" cy="428575"/>
          </a:xfrm>
          <a:custGeom>
            <a:avLst/>
            <a:gdLst>
              <a:gd name="T0" fmla="*/ 2147483646 w 41"/>
              <a:gd name="T1" fmla="*/ 2147483646 h 58"/>
              <a:gd name="T2" fmla="*/ 2147483646 w 41"/>
              <a:gd name="T3" fmla="*/ 2147483646 h 58"/>
              <a:gd name="T4" fmla="*/ 2147483646 w 41"/>
              <a:gd name="T5" fmla="*/ 2147483646 h 58"/>
              <a:gd name="T6" fmla="*/ 2147483646 w 41"/>
              <a:gd name="T7" fmla="*/ 2147483646 h 58"/>
              <a:gd name="T8" fmla="*/ 2147483646 w 41"/>
              <a:gd name="T9" fmla="*/ 2147483646 h 58"/>
              <a:gd name="T10" fmla="*/ 2147483646 w 41"/>
              <a:gd name="T11" fmla="*/ 2147483646 h 58"/>
              <a:gd name="T12" fmla="*/ 2147483646 w 41"/>
              <a:gd name="T13" fmla="*/ 2147483646 h 58"/>
              <a:gd name="T14" fmla="*/ 2147483646 w 41"/>
              <a:gd name="T15" fmla="*/ 2147483646 h 58"/>
              <a:gd name="T16" fmla="*/ 2147483646 w 41"/>
              <a:gd name="T17" fmla="*/ 2147483646 h 58"/>
              <a:gd name="T18" fmla="*/ 2147483646 w 41"/>
              <a:gd name="T19" fmla="*/ 2147483646 h 58"/>
              <a:gd name="T20" fmla="*/ 2147483646 w 41"/>
              <a:gd name="T21" fmla="*/ 2147483646 h 58"/>
              <a:gd name="T22" fmla="*/ 2147483646 w 41"/>
              <a:gd name="T23" fmla="*/ 2147483646 h 58"/>
              <a:gd name="T24" fmla="*/ 2147483646 w 41"/>
              <a:gd name="T25" fmla="*/ 2147483646 h 58"/>
              <a:gd name="T26" fmla="*/ 2147483646 w 41"/>
              <a:gd name="T27" fmla="*/ 2147483646 h 58"/>
              <a:gd name="T28" fmla="*/ 2147483646 w 41"/>
              <a:gd name="T29" fmla="*/ 2147483646 h 58"/>
              <a:gd name="T30" fmla="*/ 2147483646 w 41"/>
              <a:gd name="T31" fmla="*/ 2147483646 h 58"/>
              <a:gd name="T32" fmla="*/ 2147483646 w 41"/>
              <a:gd name="T33" fmla="*/ 2147483646 h 58"/>
              <a:gd name="T34" fmla="*/ 2147483646 w 41"/>
              <a:gd name="T35" fmla="*/ 2147483646 h 58"/>
              <a:gd name="T36" fmla="*/ 2147483646 w 41"/>
              <a:gd name="T37" fmla="*/ 2147483646 h 58"/>
              <a:gd name="T38" fmla="*/ 2147483646 w 41"/>
              <a:gd name="T39" fmla="*/ 2147483646 h 58"/>
              <a:gd name="T40" fmla="*/ 2147483646 w 41"/>
              <a:gd name="T41" fmla="*/ 2147483646 h 58"/>
              <a:gd name="T42" fmla="*/ 2147483646 w 41"/>
              <a:gd name="T43" fmla="*/ 0 h 58"/>
              <a:gd name="T44" fmla="*/ 2147483646 w 41"/>
              <a:gd name="T45" fmla="*/ 2147483646 h 58"/>
              <a:gd name="T46" fmla="*/ 2147483646 w 41"/>
              <a:gd name="T47" fmla="*/ 2147483646 h 5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1" h="58">
                <a:moveTo>
                  <a:pt x="30" y="24"/>
                </a:moveTo>
                <a:cubicBezTo>
                  <a:pt x="30" y="54"/>
                  <a:pt x="30" y="54"/>
                  <a:pt x="30" y="54"/>
                </a:cubicBezTo>
                <a:cubicBezTo>
                  <a:pt x="30" y="56"/>
                  <a:pt x="28" y="58"/>
                  <a:pt x="26" y="58"/>
                </a:cubicBezTo>
                <a:cubicBezTo>
                  <a:pt x="24" y="58"/>
                  <a:pt x="22" y="56"/>
                  <a:pt x="22" y="54"/>
                </a:cubicBezTo>
                <a:cubicBezTo>
                  <a:pt x="22" y="40"/>
                  <a:pt x="22" y="40"/>
                  <a:pt x="22" y="40"/>
                </a:cubicBezTo>
                <a:cubicBezTo>
                  <a:pt x="19" y="40"/>
                  <a:pt x="19" y="40"/>
                  <a:pt x="19" y="40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6"/>
                  <a:pt x="18" y="58"/>
                  <a:pt x="15" y="58"/>
                </a:cubicBezTo>
                <a:cubicBezTo>
                  <a:pt x="13" y="58"/>
                  <a:pt x="11" y="56"/>
                  <a:pt x="11" y="54"/>
                </a:cubicBezTo>
                <a:cubicBezTo>
                  <a:pt x="11" y="24"/>
                  <a:pt x="11" y="24"/>
                  <a:pt x="11" y="24"/>
                </a:cubicBezTo>
                <a:cubicBezTo>
                  <a:pt x="1" y="14"/>
                  <a:pt x="1" y="14"/>
                  <a:pt x="1" y="14"/>
                </a:cubicBezTo>
                <a:cubicBezTo>
                  <a:pt x="0" y="13"/>
                  <a:pt x="0" y="10"/>
                  <a:pt x="1" y="9"/>
                </a:cubicBezTo>
                <a:cubicBezTo>
                  <a:pt x="2" y="8"/>
                  <a:pt x="5" y="8"/>
                  <a:pt x="6" y="9"/>
                </a:cubicBezTo>
                <a:cubicBezTo>
                  <a:pt x="14" y="17"/>
                  <a:pt x="14" y="17"/>
                  <a:pt x="14" y="17"/>
                </a:cubicBezTo>
                <a:cubicBezTo>
                  <a:pt x="27" y="17"/>
                  <a:pt x="27" y="17"/>
                  <a:pt x="27" y="17"/>
                </a:cubicBezTo>
                <a:cubicBezTo>
                  <a:pt x="35" y="9"/>
                  <a:pt x="35" y="9"/>
                  <a:pt x="35" y="9"/>
                </a:cubicBezTo>
                <a:cubicBezTo>
                  <a:pt x="37" y="8"/>
                  <a:pt x="39" y="8"/>
                  <a:pt x="40" y="9"/>
                </a:cubicBezTo>
                <a:cubicBezTo>
                  <a:pt x="41" y="10"/>
                  <a:pt x="41" y="13"/>
                  <a:pt x="40" y="14"/>
                </a:cubicBezTo>
                <a:lnTo>
                  <a:pt x="30" y="24"/>
                </a:lnTo>
                <a:close/>
                <a:moveTo>
                  <a:pt x="21" y="16"/>
                </a:moveTo>
                <a:cubicBezTo>
                  <a:pt x="16" y="16"/>
                  <a:pt x="13" y="12"/>
                  <a:pt x="13" y="8"/>
                </a:cubicBezTo>
                <a:cubicBezTo>
                  <a:pt x="13" y="4"/>
                  <a:pt x="16" y="0"/>
                  <a:pt x="21" y="0"/>
                </a:cubicBezTo>
                <a:cubicBezTo>
                  <a:pt x="25" y="0"/>
                  <a:pt x="29" y="4"/>
                  <a:pt x="29" y="8"/>
                </a:cubicBezTo>
                <a:cubicBezTo>
                  <a:pt x="29" y="12"/>
                  <a:pt x="25" y="16"/>
                  <a:pt x="21" y="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th-TH"/>
          </a:p>
        </p:txBody>
      </p:sp>
      <p:sp>
        <p:nvSpPr>
          <p:cNvPr id="151" name="Freeform 226">
            <a:extLst>
              <a:ext uri="{FF2B5EF4-FFF2-40B4-BE49-F238E27FC236}">
                <a16:creationId xmlns:a16="http://schemas.microsoft.com/office/drawing/2014/main" id="{E920C903-57AD-4DDC-9041-D974A694E816}"/>
              </a:ext>
            </a:extLst>
          </p:cNvPr>
          <p:cNvSpPr>
            <a:spLocks noEditPoints="1"/>
          </p:cNvSpPr>
          <p:nvPr/>
        </p:nvSpPr>
        <p:spPr bwMode="auto">
          <a:xfrm>
            <a:off x="6870869" y="5426082"/>
            <a:ext cx="482846" cy="323609"/>
          </a:xfrm>
          <a:custGeom>
            <a:avLst/>
            <a:gdLst>
              <a:gd name="T0" fmla="*/ 2147483646 w 87"/>
              <a:gd name="T1" fmla="*/ 2147483646 h 58"/>
              <a:gd name="T2" fmla="*/ 2147483646 w 87"/>
              <a:gd name="T3" fmla="*/ 2147483646 h 58"/>
              <a:gd name="T4" fmla="*/ 2147483646 w 87"/>
              <a:gd name="T5" fmla="*/ 2147483646 h 58"/>
              <a:gd name="T6" fmla="*/ 2147483646 w 87"/>
              <a:gd name="T7" fmla="*/ 2147483646 h 58"/>
              <a:gd name="T8" fmla="*/ 2147483646 w 87"/>
              <a:gd name="T9" fmla="*/ 2147483646 h 58"/>
              <a:gd name="T10" fmla="*/ 2147483646 w 87"/>
              <a:gd name="T11" fmla="*/ 2147483646 h 58"/>
              <a:gd name="T12" fmla="*/ 2147483646 w 87"/>
              <a:gd name="T13" fmla="*/ 2147483646 h 58"/>
              <a:gd name="T14" fmla="*/ 2147483646 w 87"/>
              <a:gd name="T15" fmla="*/ 2147483646 h 58"/>
              <a:gd name="T16" fmla="*/ 2147483646 w 87"/>
              <a:gd name="T17" fmla="*/ 2147483646 h 58"/>
              <a:gd name="T18" fmla="*/ 2147483646 w 87"/>
              <a:gd name="T19" fmla="*/ 2147483646 h 58"/>
              <a:gd name="T20" fmla="*/ 2147483646 w 87"/>
              <a:gd name="T21" fmla="*/ 2147483646 h 58"/>
              <a:gd name="T22" fmla="*/ 2147483646 w 87"/>
              <a:gd name="T23" fmla="*/ 2147483646 h 58"/>
              <a:gd name="T24" fmla="*/ 2147483646 w 87"/>
              <a:gd name="T25" fmla="*/ 2147483646 h 58"/>
              <a:gd name="T26" fmla="*/ 2147483646 w 87"/>
              <a:gd name="T27" fmla="*/ 2147483646 h 58"/>
              <a:gd name="T28" fmla="*/ 2147483646 w 87"/>
              <a:gd name="T29" fmla="*/ 2147483646 h 58"/>
              <a:gd name="T30" fmla="*/ 2147483646 w 87"/>
              <a:gd name="T31" fmla="*/ 2147483646 h 58"/>
              <a:gd name="T32" fmla="*/ 2147483646 w 87"/>
              <a:gd name="T33" fmla="*/ 2147483646 h 58"/>
              <a:gd name="T34" fmla="*/ 2147483646 w 87"/>
              <a:gd name="T35" fmla="*/ 2147483646 h 58"/>
              <a:gd name="T36" fmla="*/ 2147483646 w 87"/>
              <a:gd name="T37" fmla="*/ 2147483646 h 58"/>
              <a:gd name="T38" fmla="*/ 0 w 87"/>
              <a:gd name="T39" fmla="*/ 2147483646 h 58"/>
              <a:gd name="T40" fmla="*/ 2147483646 w 87"/>
              <a:gd name="T41" fmla="*/ 2147483646 h 58"/>
              <a:gd name="T42" fmla="*/ 2147483646 w 87"/>
              <a:gd name="T43" fmla="*/ 0 h 58"/>
              <a:gd name="T44" fmla="*/ 2147483646 w 87"/>
              <a:gd name="T45" fmla="*/ 0 h 58"/>
              <a:gd name="T46" fmla="*/ 2147483646 w 87"/>
              <a:gd name="T47" fmla="*/ 0 h 58"/>
              <a:gd name="T48" fmla="*/ 2147483646 w 87"/>
              <a:gd name="T49" fmla="*/ 2147483646 h 58"/>
              <a:gd name="T50" fmla="*/ 2147483646 w 87"/>
              <a:gd name="T51" fmla="*/ 2147483646 h 58"/>
              <a:gd name="T52" fmla="*/ 2147483646 w 87"/>
              <a:gd name="T53" fmla="*/ 2147483646 h 58"/>
              <a:gd name="T54" fmla="*/ 2147483646 w 87"/>
              <a:gd name="T55" fmla="*/ 2147483646 h 58"/>
              <a:gd name="T56" fmla="*/ 2147483646 w 87"/>
              <a:gd name="T57" fmla="*/ 2147483646 h 58"/>
              <a:gd name="T58" fmla="*/ 2147483646 w 87"/>
              <a:gd name="T59" fmla="*/ 2147483646 h 58"/>
              <a:gd name="T60" fmla="*/ 2147483646 w 87"/>
              <a:gd name="T61" fmla="*/ 2147483646 h 58"/>
              <a:gd name="T62" fmla="*/ 2147483646 w 87"/>
              <a:gd name="T63" fmla="*/ 2147483646 h 58"/>
              <a:gd name="T64" fmla="*/ 2147483646 w 87"/>
              <a:gd name="T65" fmla="*/ 2147483646 h 58"/>
              <a:gd name="T66" fmla="*/ 2147483646 w 87"/>
              <a:gd name="T67" fmla="*/ 2147483646 h 58"/>
              <a:gd name="T68" fmla="*/ 2147483646 w 87"/>
              <a:gd name="T69" fmla="*/ 2147483646 h 58"/>
              <a:gd name="T70" fmla="*/ 2147483646 w 87"/>
              <a:gd name="T71" fmla="*/ 2147483646 h 5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7" h="58">
                <a:moveTo>
                  <a:pt x="86" y="15"/>
                </a:moveTo>
                <a:cubicBezTo>
                  <a:pt x="44" y="29"/>
                  <a:pt x="44" y="29"/>
                  <a:pt x="44" y="29"/>
                </a:cubicBezTo>
                <a:cubicBezTo>
                  <a:pt x="44" y="29"/>
                  <a:pt x="44" y="29"/>
                  <a:pt x="43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18" y="21"/>
                  <a:pt x="18" y="21"/>
                  <a:pt x="18" y="21"/>
                </a:cubicBezTo>
                <a:cubicBezTo>
                  <a:pt x="16" y="23"/>
                  <a:pt x="15" y="27"/>
                  <a:pt x="14" y="32"/>
                </a:cubicBezTo>
                <a:cubicBezTo>
                  <a:pt x="16" y="33"/>
                  <a:pt x="17" y="34"/>
                  <a:pt x="17" y="36"/>
                </a:cubicBezTo>
                <a:cubicBezTo>
                  <a:pt x="17" y="38"/>
                  <a:pt x="16" y="39"/>
                  <a:pt x="15" y="40"/>
                </a:cubicBezTo>
                <a:cubicBezTo>
                  <a:pt x="17" y="56"/>
                  <a:pt x="17" y="56"/>
                  <a:pt x="17" y="56"/>
                </a:cubicBezTo>
                <a:cubicBezTo>
                  <a:pt x="17" y="57"/>
                  <a:pt x="17" y="57"/>
                  <a:pt x="16" y="57"/>
                </a:cubicBezTo>
                <a:cubicBezTo>
                  <a:pt x="16" y="58"/>
                  <a:pt x="16" y="58"/>
                  <a:pt x="16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8"/>
                  <a:pt x="8" y="58"/>
                  <a:pt x="7" y="57"/>
                </a:cubicBezTo>
                <a:cubicBezTo>
                  <a:pt x="7" y="57"/>
                  <a:pt x="7" y="57"/>
                  <a:pt x="7" y="56"/>
                </a:cubicBezTo>
                <a:cubicBezTo>
                  <a:pt x="9" y="40"/>
                  <a:pt x="9" y="40"/>
                  <a:pt x="9" y="40"/>
                </a:cubicBezTo>
                <a:cubicBezTo>
                  <a:pt x="8" y="39"/>
                  <a:pt x="7" y="38"/>
                  <a:pt x="7" y="36"/>
                </a:cubicBezTo>
                <a:cubicBezTo>
                  <a:pt x="7" y="34"/>
                  <a:pt x="8" y="33"/>
                  <a:pt x="10" y="32"/>
                </a:cubicBezTo>
                <a:cubicBezTo>
                  <a:pt x="10" y="27"/>
                  <a:pt x="11" y="23"/>
                  <a:pt x="13" y="19"/>
                </a:cubicBezTo>
                <a:cubicBezTo>
                  <a:pt x="1" y="15"/>
                  <a:pt x="1" y="15"/>
                  <a:pt x="1" y="15"/>
                </a:cubicBezTo>
                <a:cubicBezTo>
                  <a:pt x="0" y="15"/>
                  <a:pt x="0" y="15"/>
                  <a:pt x="0" y="14"/>
                </a:cubicBezTo>
                <a:cubicBezTo>
                  <a:pt x="0" y="14"/>
                  <a:pt x="0" y="13"/>
                  <a:pt x="1" y="13"/>
                </a:cubicBezTo>
                <a:cubicBezTo>
                  <a:pt x="43" y="0"/>
                  <a:pt x="43" y="0"/>
                  <a:pt x="43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86" y="13"/>
                  <a:pt x="86" y="13"/>
                  <a:pt x="86" y="13"/>
                </a:cubicBezTo>
                <a:cubicBezTo>
                  <a:pt x="87" y="13"/>
                  <a:pt x="87" y="14"/>
                  <a:pt x="87" y="14"/>
                </a:cubicBezTo>
                <a:cubicBezTo>
                  <a:pt x="87" y="15"/>
                  <a:pt x="87" y="15"/>
                  <a:pt x="86" y="15"/>
                </a:cubicBezTo>
                <a:close/>
                <a:moveTo>
                  <a:pt x="68" y="38"/>
                </a:moveTo>
                <a:cubicBezTo>
                  <a:pt x="68" y="44"/>
                  <a:pt x="57" y="48"/>
                  <a:pt x="43" y="48"/>
                </a:cubicBezTo>
                <a:cubicBezTo>
                  <a:pt x="30" y="48"/>
                  <a:pt x="19" y="44"/>
                  <a:pt x="19" y="38"/>
                </a:cubicBezTo>
                <a:cubicBezTo>
                  <a:pt x="20" y="26"/>
                  <a:pt x="20" y="26"/>
                  <a:pt x="20" y="26"/>
                </a:cubicBezTo>
                <a:cubicBezTo>
                  <a:pt x="42" y="33"/>
                  <a:pt x="42" y="33"/>
                  <a:pt x="42" y="33"/>
                </a:cubicBezTo>
                <a:cubicBezTo>
                  <a:pt x="42" y="33"/>
                  <a:pt x="43" y="34"/>
                  <a:pt x="43" y="34"/>
                </a:cubicBezTo>
                <a:cubicBezTo>
                  <a:pt x="44" y="34"/>
                  <a:pt x="45" y="33"/>
                  <a:pt x="45" y="33"/>
                </a:cubicBezTo>
                <a:cubicBezTo>
                  <a:pt x="67" y="26"/>
                  <a:pt x="67" y="26"/>
                  <a:pt x="67" y="26"/>
                </a:cubicBezTo>
                <a:lnTo>
                  <a:pt x="68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th-TH"/>
          </a:p>
        </p:txBody>
      </p:sp>
      <p:sp>
        <p:nvSpPr>
          <p:cNvPr id="152" name="Freeform 243">
            <a:extLst>
              <a:ext uri="{FF2B5EF4-FFF2-40B4-BE49-F238E27FC236}">
                <a16:creationId xmlns:a16="http://schemas.microsoft.com/office/drawing/2014/main" id="{4C35BB95-8453-4200-A4D4-F19E7E65A035}"/>
              </a:ext>
            </a:extLst>
          </p:cNvPr>
          <p:cNvSpPr>
            <a:spLocks noEditPoints="1"/>
          </p:cNvSpPr>
          <p:nvPr/>
        </p:nvSpPr>
        <p:spPr bwMode="auto">
          <a:xfrm>
            <a:off x="7971908" y="2615231"/>
            <a:ext cx="267106" cy="292789"/>
          </a:xfrm>
          <a:custGeom>
            <a:avLst/>
            <a:gdLst>
              <a:gd name="T0" fmla="*/ 2147483646 w 48"/>
              <a:gd name="T1" fmla="*/ 2147483646 h 53"/>
              <a:gd name="T2" fmla="*/ 2147483646 w 48"/>
              <a:gd name="T3" fmla="*/ 2147483646 h 53"/>
              <a:gd name="T4" fmla="*/ 2147483646 w 48"/>
              <a:gd name="T5" fmla="*/ 2147483646 h 53"/>
              <a:gd name="T6" fmla="*/ 2147483646 w 48"/>
              <a:gd name="T7" fmla="*/ 2147483646 h 53"/>
              <a:gd name="T8" fmla="*/ 2147483646 w 48"/>
              <a:gd name="T9" fmla="*/ 2147483646 h 53"/>
              <a:gd name="T10" fmla="*/ 2147483646 w 48"/>
              <a:gd name="T11" fmla="*/ 2147483646 h 53"/>
              <a:gd name="T12" fmla="*/ 2147483646 w 48"/>
              <a:gd name="T13" fmla="*/ 2147483646 h 53"/>
              <a:gd name="T14" fmla="*/ 2147483646 w 48"/>
              <a:gd name="T15" fmla="*/ 2147483646 h 53"/>
              <a:gd name="T16" fmla="*/ 2147483646 w 48"/>
              <a:gd name="T17" fmla="*/ 2147483646 h 53"/>
              <a:gd name="T18" fmla="*/ 2147483646 w 48"/>
              <a:gd name="T19" fmla="*/ 2147483646 h 53"/>
              <a:gd name="T20" fmla="*/ 2147483646 w 48"/>
              <a:gd name="T21" fmla="*/ 2147483646 h 53"/>
              <a:gd name="T22" fmla="*/ 2147483646 w 48"/>
              <a:gd name="T23" fmla="*/ 2147483646 h 53"/>
              <a:gd name="T24" fmla="*/ 2147483646 w 48"/>
              <a:gd name="T25" fmla="*/ 2147483646 h 53"/>
              <a:gd name="T26" fmla="*/ 2147483646 w 48"/>
              <a:gd name="T27" fmla="*/ 2147483646 h 53"/>
              <a:gd name="T28" fmla="*/ 0 w 48"/>
              <a:gd name="T29" fmla="*/ 2147483646 h 53"/>
              <a:gd name="T30" fmla="*/ 0 w 48"/>
              <a:gd name="T31" fmla="*/ 2147483646 h 53"/>
              <a:gd name="T32" fmla="*/ 2147483646 w 48"/>
              <a:gd name="T33" fmla="*/ 2147483646 h 53"/>
              <a:gd name="T34" fmla="*/ 2147483646 w 48"/>
              <a:gd name="T35" fmla="*/ 2147483646 h 53"/>
              <a:gd name="T36" fmla="*/ 2147483646 w 48"/>
              <a:gd name="T37" fmla="*/ 2147483646 h 53"/>
              <a:gd name="T38" fmla="*/ 2147483646 w 48"/>
              <a:gd name="T39" fmla="*/ 2147483646 h 53"/>
              <a:gd name="T40" fmla="*/ 0 w 48"/>
              <a:gd name="T41" fmla="*/ 2147483646 h 53"/>
              <a:gd name="T42" fmla="*/ 0 w 48"/>
              <a:gd name="T43" fmla="*/ 2147483646 h 53"/>
              <a:gd name="T44" fmla="*/ 2147483646 w 48"/>
              <a:gd name="T45" fmla="*/ 2147483646 h 53"/>
              <a:gd name="T46" fmla="*/ 2147483646 w 48"/>
              <a:gd name="T47" fmla="*/ 2147483646 h 53"/>
              <a:gd name="T48" fmla="*/ 2147483646 w 48"/>
              <a:gd name="T49" fmla="*/ 2147483646 h 53"/>
              <a:gd name="T50" fmla="*/ 2147483646 w 48"/>
              <a:gd name="T51" fmla="*/ 0 h 53"/>
              <a:gd name="T52" fmla="*/ 2147483646 w 48"/>
              <a:gd name="T53" fmla="*/ 0 h 53"/>
              <a:gd name="T54" fmla="*/ 2147483646 w 48"/>
              <a:gd name="T55" fmla="*/ 2147483646 h 53"/>
              <a:gd name="T56" fmla="*/ 2147483646 w 48"/>
              <a:gd name="T57" fmla="*/ 2147483646 h 53"/>
              <a:gd name="T58" fmla="*/ 2147483646 w 48"/>
              <a:gd name="T59" fmla="*/ 2147483646 h 53"/>
              <a:gd name="T60" fmla="*/ 2147483646 w 48"/>
              <a:gd name="T61" fmla="*/ 2147483646 h 53"/>
              <a:gd name="T62" fmla="*/ 2147483646 w 48"/>
              <a:gd name="T63" fmla="*/ 2147483646 h 53"/>
              <a:gd name="T64" fmla="*/ 2147483646 w 48"/>
              <a:gd name="T65" fmla="*/ 2147483646 h 53"/>
              <a:gd name="T66" fmla="*/ 2147483646 w 48"/>
              <a:gd name="T67" fmla="*/ 2147483646 h 53"/>
              <a:gd name="T68" fmla="*/ 2147483646 w 48"/>
              <a:gd name="T69" fmla="*/ 2147483646 h 5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8" h="53">
                <a:moveTo>
                  <a:pt x="31" y="33"/>
                </a:moveTo>
                <a:cubicBezTo>
                  <a:pt x="18" y="33"/>
                  <a:pt x="18" y="33"/>
                  <a:pt x="18" y="33"/>
                </a:cubicBezTo>
                <a:cubicBezTo>
                  <a:pt x="18" y="37"/>
                  <a:pt x="18" y="37"/>
                  <a:pt x="18" y="37"/>
                </a:cubicBezTo>
                <a:cubicBezTo>
                  <a:pt x="37" y="37"/>
                  <a:pt x="37" y="37"/>
                  <a:pt x="37" y="37"/>
                </a:cubicBezTo>
                <a:cubicBezTo>
                  <a:pt x="38" y="37"/>
                  <a:pt x="39" y="38"/>
                  <a:pt x="39" y="38"/>
                </a:cubicBezTo>
                <a:cubicBezTo>
                  <a:pt x="39" y="43"/>
                  <a:pt x="39" y="43"/>
                  <a:pt x="39" y="43"/>
                </a:cubicBezTo>
                <a:cubicBezTo>
                  <a:pt x="39" y="44"/>
                  <a:pt x="38" y="44"/>
                  <a:pt x="37" y="44"/>
                </a:cubicBezTo>
                <a:cubicBezTo>
                  <a:pt x="18" y="44"/>
                  <a:pt x="18" y="44"/>
                  <a:pt x="18" y="44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52"/>
                  <a:pt x="18" y="53"/>
                  <a:pt x="17" y="53"/>
                </a:cubicBezTo>
                <a:cubicBezTo>
                  <a:pt x="11" y="53"/>
                  <a:pt x="11" y="53"/>
                  <a:pt x="11" y="53"/>
                </a:cubicBezTo>
                <a:cubicBezTo>
                  <a:pt x="10" y="53"/>
                  <a:pt x="9" y="52"/>
                  <a:pt x="9" y="52"/>
                </a:cubicBezTo>
                <a:cubicBezTo>
                  <a:pt x="9" y="44"/>
                  <a:pt x="9" y="44"/>
                  <a:pt x="9" y="44"/>
                </a:cubicBezTo>
                <a:cubicBezTo>
                  <a:pt x="1" y="44"/>
                  <a:pt x="1" y="44"/>
                  <a:pt x="1" y="44"/>
                </a:cubicBezTo>
                <a:cubicBezTo>
                  <a:pt x="0" y="44"/>
                  <a:pt x="0" y="44"/>
                  <a:pt x="0" y="43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7"/>
                  <a:pt x="1" y="37"/>
                </a:cubicBezTo>
                <a:cubicBezTo>
                  <a:pt x="9" y="37"/>
                  <a:pt x="9" y="37"/>
                  <a:pt x="9" y="37"/>
                </a:cubicBezTo>
                <a:cubicBezTo>
                  <a:pt x="9" y="33"/>
                  <a:pt x="9" y="33"/>
                  <a:pt x="9" y="33"/>
                </a:cubicBezTo>
                <a:cubicBezTo>
                  <a:pt x="1" y="33"/>
                  <a:pt x="1" y="33"/>
                  <a:pt x="1" y="33"/>
                </a:cubicBezTo>
                <a:cubicBezTo>
                  <a:pt x="0" y="33"/>
                  <a:pt x="0" y="32"/>
                  <a:pt x="0" y="32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5"/>
                  <a:pt x="0" y="25"/>
                  <a:pt x="1" y="25"/>
                </a:cubicBezTo>
                <a:cubicBezTo>
                  <a:pt x="9" y="25"/>
                  <a:pt x="9" y="25"/>
                  <a:pt x="9" y="25"/>
                </a:cubicBezTo>
                <a:cubicBezTo>
                  <a:pt x="9" y="1"/>
                  <a:pt x="9" y="1"/>
                  <a:pt x="9" y="1"/>
                </a:cubicBezTo>
                <a:cubicBezTo>
                  <a:pt x="9" y="0"/>
                  <a:pt x="10" y="0"/>
                  <a:pt x="11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41" y="0"/>
                  <a:pt x="48" y="6"/>
                  <a:pt x="48" y="16"/>
                </a:cubicBezTo>
                <a:cubicBezTo>
                  <a:pt x="48" y="26"/>
                  <a:pt x="41" y="33"/>
                  <a:pt x="31" y="33"/>
                </a:cubicBezTo>
                <a:close/>
                <a:moveTo>
                  <a:pt x="30" y="8"/>
                </a:moveTo>
                <a:cubicBezTo>
                  <a:pt x="18" y="8"/>
                  <a:pt x="18" y="8"/>
                  <a:pt x="18" y="8"/>
                </a:cubicBezTo>
                <a:cubicBezTo>
                  <a:pt x="18" y="25"/>
                  <a:pt x="18" y="25"/>
                  <a:pt x="18" y="25"/>
                </a:cubicBezTo>
                <a:cubicBezTo>
                  <a:pt x="30" y="25"/>
                  <a:pt x="30" y="25"/>
                  <a:pt x="30" y="25"/>
                </a:cubicBezTo>
                <a:cubicBezTo>
                  <a:pt x="36" y="25"/>
                  <a:pt x="39" y="21"/>
                  <a:pt x="39" y="16"/>
                </a:cubicBezTo>
                <a:cubicBezTo>
                  <a:pt x="39" y="11"/>
                  <a:pt x="36" y="8"/>
                  <a:pt x="30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th-TH"/>
          </a:p>
        </p:txBody>
      </p:sp>
      <p:sp>
        <p:nvSpPr>
          <p:cNvPr id="154" name="Freeform 129">
            <a:extLst>
              <a:ext uri="{FF2B5EF4-FFF2-40B4-BE49-F238E27FC236}">
                <a16:creationId xmlns:a16="http://schemas.microsoft.com/office/drawing/2014/main" id="{A92F25D2-7966-409C-BDAC-8CD1F6FE00F7}"/>
              </a:ext>
            </a:extLst>
          </p:cNvPr>
          <p:cNvSpPr>
            <a:spLocks/>
          </p:cNvSpPr>
          <p:nvPr/>
        </p:nvSpPr>
        <p:spPr bwMode="auto">
          <a:xfrm>
            <a:off x="8027912" y="4186334"/>
            <a:ext cx="310769" cy="380113"/>
          </a:xfrm>
          <a:custGeom>
            <a:avLst/>
            <a:gdLst>
              <a:gd name="T0" fmla="*/ 2147483646 w 56"/>
              <a:gd name="T1" fmla="*/ 2147483646 h 68"/>
              <a:gd name="T2" fmla="*/ 2147483646 w 56"/>
              <a:gd name="T3" fmla="*/ 2147483646 h 68"/>
              <a:gd name="T4" fmla="*/ 2147483646 w 56"/>
              <a:gd name="T5" fmla="*/ 2147483646 h 68"/>
              <a:gd name="T6" fmla="*/ 2147483646 w 56"/>
              <a:gd name="T7" fmla="*/ 2147483646 h 68"/>
              <a:gd name="T8" fmla="*/ 2147483646 w 56"/>
              <a:gd name="T9" fmla="*/ 2147483646 h 68"/>
              <a:gd name="T10" fmla="*/ 2147483646 w 56"/>
              <a:gd name="T11" fmla="*/ 2147483646 h 68"/>
              <a:gd name="T12" fmla="*/ 2147483646 w 56"/>
              <a:gd name="T13" fmla="*/ 2147483646 h 68"/>
              <a:gd name="T14" fmla="*/ 2147483646 w 56"/>
              <a:gd name="T15" fmla="*/ 2147483646 h 68"/>
              <a:gd name="T16" fmla="*/ 0 w 56"/>
              <a:gd name="T17" fmla="*/ 2147483646 h 68"/>
              <a:gd name="T18" fmla="*/ 2147483646 w 56"/>
              <a:gd name="T19" fmla="*/ 2147483646 h 68"/>
              <a:gd name="T20" fmla="*/ 2147483646 w 56"/>
              <a:gd name="T21" fmla="*/ 2147483646 h 68"/>
              <a:gd name="T22" fmla="*/ 2147483646 w 56"/>
              <a:gd name="T23" fmla="*/ 2147483646 h 68"/>
              <a:gd name="T24" fmla="*/ 2147483646 w 56"/>
              <a:gd name="T25" fmla="*/ 2147483646 h 68"/>
              <a:gd name="T26" fmla="*/ 2147483646 w 56"/>
              <a:gd name="T27" fmla="*/ 2147483646 h 68"/>
              <a:gd name="T28" fmla="*/ 2147483646 w 56"/>
              <a:gd name="T29" fmla="*/ 2147483646 h 68"/>
              <a:gd name="T30" fmla="*/ 2147483646 w 56"/>
              <a:gd name="T31" fmla="*/ 2147483646 h 68"/>
              <a:gd name="T32" fmla="*/ 2147483646 w 56"/>
              <a:gd name="T33" fmla="*/ 2147483646 h 68"/>
              <a:gd name="T34" fmla="*/ 2147483646 w 56"/>
              <a:gd name="T35" fmla="*/ 2147483646 h 68"/>
              <a:gd name="T36" fmla="*/ 2147483646 w 56"/>
              <a:gd name="T37" fmla="*/ 0 h 68"/>
              <a:gd name="T38" fmla="*/ 2147483646 w 56"/>
              <a:gd name="T39" fmla="*/ 0 h 68"/>
              <a:gd name="T40" fmla="*/ 2147483646 w 56"/>
              <a:gd name="T41" fmla="*/ 0 h 68"/>
              <a:gd name="T42" fmla="*/ 2147483646 w 56"/>
              <a:gd name="T43" fmla="*/ 2147483646 h 68"/>
              <a:gd name="T44" fmla="*/ 2147483646 w 56"/>
              <a:gd name="T45" fmla="*/ 2147483646 h 68"/>
              <a:gd name="T46" fmla="*/ 2147483646 w 56"/>
              <a:gd name="T47" fmla="*/ 2147483646 h 68"/>
              <a:gd name="T48" fmla="*/ 2147483646 w 56"/>
              <a:gd name="T49" fmla="*/ 2147483646 h 68"/>
              <a:gd name="T50" fmla="*/ 2147483646 w 56"/>
              <a:gd name="T51" fmla="*/ 2147483646 h 68"/>
              <a:gd name="T52" fmla="*/ 2147483646 w 56"/>
              <a:gd name="T53" fmla="*/ 2147483646 h 68"/>
              <a:gd name="T54" fmla="*/ 2147483646 w 56"/>
              <a:gd name="T55" fmla="*/ 2147483646 h 68"/>
              <a:gd name="T56" fmla="*/ 2147483646 w 56"/>
              <a:gd name="T57" fmla="*/ 2147483646 h 68"/>
              <a:gd name="T58" fmla="*/ 2147483646 w 56"/>
              <a:gd name="T59" fmla="*/ 2147483646 h 68"/>
              <a:gd name="T60" fmla="*/ 2147483646 w 56"/>
              <a:gd name="T61" fmla="*/ 2147483646 h 68"/>
              <a:gd name="T62" fmla="*/ 2147483646 w 56"/>
              <a:gd name="T63" fmla="*/ 2147483646 h 6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6" h="68">
                <a:moveTo>
                  <a:pt x="53" y="58"/>
                </a:moveTo>
                <a:cubicBezTo>
                  <a:pt x="36" y="58"/>
                  <a:pt x="36" y="58"/>
                  <a:pt x="36" y="58"/>
                </a:cubicBezTo>
                <a:cubicBezTo>
                  <a:pt x="36" y="60"/>
                  <a:pt x="36" y="63"/>
                  <a:pt x="36" y="65"/>
                </a:cubicBezTo>
                <a:cubicBezTo>
                  <a:pt x="36" y="67"/>
                  <a:pt x="35" y="68"/>
                  <a:pt x="34" y="68"/>
                </a:cubicBezTo>
                <a:cubicBezTo>
                  <a:pt x="22" y="68"/>
                  <a:pt x="22" y="68"/>
                  <a:pt x="22" y="68"/>
                </a:cubicBezTo>
                <a:cubicBezTo>
                  <a:pt x="21" y="68"/>
                  <a:pt x="20" y="67"/>
                  <a:pt x="20" y="65"/>
                </a:cubicBezTo>
                <a:cubicBezTo>
                  <a:pt x="20" y="63"/>
                  <a:pt x="20" y="60"/>
                  <a:pt x="20" y="58"/>
                </a:cubicBezTo>
                <a:cubicBezTo>
                  <a:pt x="2" y="58"/>
                  <a:pt x="2" y="58"/>
                  <a:pt x="2" y="58"/>
                </a:cubicBezTo>
                <a:cubicBezTo>
                  <a:pt x="1" y="58"/>
                  <a:pt x="0" y="57"/>
                  <a:pt x="0" y="56"/>
                </a:cubicBezTo>
                <a:cubicBezTo>
                  <a:pt x="0" y="55"/>
                  <a:pt x="0" y="54"/>
                  <a:pt x="1" y="54"/>
                </a:cubicBezTo>
                <a:cubicBezTo>
                  <a:pt x="16" y="39"/>
                  <a:pt x="16" y="39"/>
                  <a:pt x="16" y="39"/>
                </a:cubicBezTo>
                <a:cubicBezTo>
                  <a:pt x="7" y="39"/>
                  <a:pt x="7" y="39"/>
                  <a:pt x="7" y="39"/>
                </a:cubicBezTo>
                <a:cubicBezTo>
                  <a:pt x="6" y="39"/>
                  <a:pt x="5" y="37"/>
                  <a:pt x="5" y="36"/>
                </a:cubicBezTo>
                <a:cubicBezTo>
                  <a:pt x="5" y="35"/>
                  <a:pt x="5" y="35"/>
                  <a:pt x="6" y="34"/>
                </a:cubicBezTo>
                <a:cubicBezTo>
                  <a:pt x="21" y="19"/>
                  <a:pt x="21" y="19"/>
                  <a:pt x="21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2" y="19"/>
                  <a:pt x="11" y="18"/>
                  <a:pt x="11" y="17"/>
                </a:cubicBezTo>
                <a:cubicBezTo>
                  <a:pt x="11" y="16"/>
                  <a:pt x="11" y="15"/>
                  <a:pt x="12" y="15"/>
                </a:cubicBezTo>
                <a:cubicBezTo>
                  <a:pt x="26" y="0"/>
                  <a:pt x="26" y="0"/>
                  <a:pt x="26" y="0"/>
                </a:cubicBezTo>
                <a:cubicBezTo>
                  <a:pt x="27" y="0"/>
                  <a:pt x="27" y="0"/>
                  <a:pt x="28" y="0"/>
                </a:cubicBezTo>
                <a:cubicBezTo>
                  <a:pt x="29" y="0"/>
                  <a:pt x="29" y="0"/>
                  <a:pt x="30" y="0"/>
                </a:cubicBezTo>
                <a:cubicBezTo>
                  <a:pt x="44" y="15"/>
                  <a:pt x="44" y="15"/>
                  <a:pt x="44" y="15"/>
                </a:cubicBezTo>
                <a:cubicBezTo>
                  <a:pt x="45" y="15"/>
                  <a:pt x="45" y="16"/>
                  <a:pt x="45" y="17"/>
                </a:cubicBezTo>
                <a:cubicBezTo>
                  <a:pt x="45" y="18"/>
                  <a:pt x="44" y="19"/>
                  <a:pt x="42" y="19"/>
                </a:cubicBezTo>
                <a:cubicBezTo>
                  <a:pt x="35" y="19"/>
                  <a:pt x="35" y="19"/>
                  <a:pt x="35" y="19"/>
                </a:cubicBezTo>
                <a:cubicBezTo>
                  <a:pt x="50" y="34"/>
                  <a:pt x="50" y="34"/>
                  <a:pt x="50" y="34"/>
                </a:cubicBezTo>
                <a:cubicBezTo>
                  <a:pt x="51" y="35"/>
                  <a:pt x="51" y="35"/>
                  <a:pt x="51" y="36"/>
                </a:cubicBezTo>
                <a:cubicBezTo>
                  <a:pt x="51" y="37"/>
                  <a:pt x="50" y="39"/>
                  <a:pt x="49" y="39"/>
                </a:cubicBezTo>
                <a:cubicBezTo>
                  <a:pt x="40" y="39"/>
                  <a:pt x="40" y="39"/>
                  <a:pt x="40" y="39"/>
                </a:cubicBezTo>
                <a:cubicBezTo>
                  <a:pt x="55" y="54"/>
                  <a:pt x="55" y="54"/>
                  <a:pt x="55" y="54"/>
                </a:cubicBezTo>
                <a:cubicBezTo>
                  <a:pt x="56" y="54"/>
                  <a:pt x="56" y="55"/>
                  <a:pt x="56" y="56"/>
                </a:cubicBezTo>
                <a:cubicBezTo>
                  <a:pt x="56" y="57"/>
                  <a:pt x="55" y="58"/>
                  <a:pt x="53" y="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9A8AEF-A12E-4800-831D-21A875B877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colorTemperature colorTemp="6145"/>
                    </a14:imgEffect>
                    <a14:imgEffect>
                      <a14:saturation sat="2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99" r="14278"/>
          <a:stretch/>
        </p:blipFill>
        <p:spPr>
          <a:xfrm>
            <a:off x="6655182" y="1446450"/>
            <a:ext cx="360000" cy="385639"/>
          </a:xfrm>
          <a:prstGeom prst="rect">
            <a:avLst/>
          </a:prstGeom>
          <a:effectLst>
            <a:reflection stA="45000" endPos="10000" dist="50800" dir="5400000" sy="-100000" algn="bl" rotWithShape="0"/>
          </a:effectLst>
        </p:spPr>
      </p:pic>
      <p:grpSp>
        <p:nvGrpSpPr>
          <p:cNvPr id="121" name="Group 131">
            <a:extLst>
              <a:ext uri="{FF2B5EF4-FFF2-40B4-BE49-F238E27FC236}">
                <a16:creationId xmlns:a16="http://schemas.microsoft.com/office/drawing/2014/main" id="{F8DD1522-85CB-401B-866E-EE87ED51D44D}"/>
              </a:ext>
            </a:extLst>
          </p:cNvPr>
          <p:cNvGrpSpPr/>
          <p:nvPr/>
        </p:nvGrpSpPr>
        <p:grpSpPr>
          <a:xfrm>
            <a:off x="5241560" y="5526750"/>
            <a:ext cx="334414" cy="291051"/>
            <a:chOff x="6009735" y="4805391"/>
            <a:chExt cx="356477" cy="310253"/>
          </a:xfrm>
          <a:solidFill>
            <a:schemeClr val="bg1"/>
          </a:solidFill>
        </p:grpSpPr>
        <p:sp>
          <p:nvSpPr>
            <p:cNvPr id="122" name="Freeform 98">
              <a:extLst>
                <a:ext uri="{FF2B5EF4-FFF2-40B4-BE49-F238E27FC236}">
                  <a16:creationId xmlns:a16="http://schemas.microsoft.com/office/drawing/2014/main" id="{5D071932-ED89-404F-A39A-0CF8B3FD1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9735" y="4980104"/>
              <a:ext cx="78347" cy="135540"/>
            </a:xfrm>
            <a:custGeom>
              <a:avLst/>
              <a:gdLst>
                <a:gd name="T0" fmla="*/ 100 w 100"/>
                <a:gd name="T1" fmla="*/ 173 h 173"/>
                <a:gd name="T2" fmla="*/ 100 w 100"/>
                <a:gd name="T3" fmla="*/ 0 h 173"/>
                <a:gd name="T4" fmla="*/ 10 w 100"/>
                <a:gd name="T5" fmla="*/ 92 h 173"/>
                <a:gd name="T6" fmla="*/ 0 w 100"/>
                <a:gd name="T7" fmla="*/ 83 h 173"/>
                <a:gd name="T8" fmla="*/ 0 w 100"/>
                <a:gd name="T9" fmla="*/ 173 h 173"/>
                <a:gd name="T10" fmla="*/ 100 w 100"/>
                <a:gd name="T11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73">
                  <a:moveTo>
                    <a:pt x="100" y="173"/>
                  </a:moveTo>
                  <a:lnTo>
                    <a:pt x="100" y="0"/>
                  </a:lnTo>
                  <a:lnTo>
                    <a:pt x="10" y="92"/>
                  </a:lnTo>
                  <a:lnTo>
                    <a:pt x="0" y="83"/>
                  </a:lnTo>
                  <a:lnTo>
                    <a:pt x="0" y="173"/>
                  </a:lnTo>
                  <a:lnTo>
                    <a:pt x="100" y="1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3" name="Freeform 99">
              <a:extLst>
                <a:ext uri="{FF2B5EF4-FFF2-40B4-BE49-F238E27FC236}">
                  <a16:creationId xmlns:a16="http://schemas.microsoft.com/office/drawing/2014/main" id="{7A7DA849-E08B-4959-A8E5-4B8EABD48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967" y="4940931"/>
              <a:ext cx="77563" cy="174713"/>
            </a:xfrm>
            <a:custGeom>
              <a:avLst/>
              <a:gdLst>
                <a:gd name="T0" fmla="*/ 99 w 99"/>
                <a:gd name="T1" fmla="*/ 223 h 223"/>
                <a:gd name="T2" fmla="*/ 99 w 99"/>
                <a:gd name="T3" fmla="*/ 78 h 223"/>
                <a:gd name="T4" fmla="*/ 28 w 99"/>
                <a:gd name="T5" fmla="*/ 0 h 223"/>
                <a:gd name="T6" fmla="*/ 0 w 99"/>
                <a:gd name="T7" fmla="*/ 26 h 223"/>
                <a:gd name="T8" fmla="*/ 0 w 99"/>
                <a:gd name="T9" fmla="*/ 223 h 223"/>
                <a:gd name="T10" fmla="*/ 99 w 99"/>
                <a:gd name="T1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23">
                  <a:moveTo>
                    <a:pt x="99" y="223"/>
                  </a:moveTo>
                  <a:lnTo>
                    <a:pt x="99" y="78"/>
                  </a:lnTo>
                  <a:lnTo>
                    <a:pt x="28" y="0"/>
                  </a:lnTo>
                  <a:lnTo>
                    <a:pt x="0" y="26"/>
                  </a:lnTo>
                  <a:lnTo>
                    <a:pt x="0" y="223"/>
                  </a:lnTo>
                  <a:lnTo>
                    <a:pt x="99" y="2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4" name="Freeform 100">
              <a:extLst>
                <a:ext uri="{FF2B5EF4-FFF2-40B4-BE49-F238E27FC236}">
                  <a16:creationId xmlns:a16="http://schemas.microsoft.com/office/drawing/2014/main" id="{569B20FB-AB3D-477E-ADA3-6F25309CE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5416" y="4969136"/>
              <a:ext cx="77563" cy="146508"/>
            </a:xfrm>
            <a:custGeom>
              <a:avLst/>
              <a:gdLst>
                <a:gd name="T0" fmla="*/ 99 w 99"/>
                <a:gd name="T1" fmla="*/ 187 h 187"/>
                <a:gd name="T2" fmla="*/ 99 w 99"/>
                <a:gd name="T3" fmla="*/ 0 h 187"/>
                <a:gd name="T4" fmla="*/ 14 w 99"/>
                <a:gd name="T5" fmla="*/ 78 h 187"/>
                <a:gd name="T6" fmla="*/ 0 w 99"/>
                <a:gd name="T7" fmla="*/ 61 h 187"/>
                <a:gd name="T8" fmla="*/ 0 w 99"/>
                <a:gd name="T9" fmla="*/ 187 h 187"/>
                <a:gd name="T10" fmla="*/ 99 w 99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7">
                  <a:moveTo>
                    <a:pt x="99" y="187"/>
                  </a:moveTo>
                  <a:lnTo>
                    <a:pt x="99" y="0"/>
                  </a:lnTo>
                  <a:lnTo>
                    <a:pt x="14" y="78"/>
                  </a:lnTo>
                  <a:lnTo>
                    <a:pt x="0" y="61"/>
                  </a:lnTo>
                  <a:lnTo>
                    <a:pt x="0" y="187"/>
                  </a:lnTo>
                  <a:lnTo>
                    <a:pt x="99" y="18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5" name="Freeform 101">
              <a:extLst>
                <a:ext uri="{FF2B5EF4-FFF2-40B4-BE49-F238E27FC236}">
                  <a16:creationId xmlns:a16="http://schemas.microsoft.com/office/drawing/2014/main" id="{98A36EF7-4025-4C7E-9040-B46DB28E7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7865" y="4883738"/>
              <a:ext cx="78347" cy="231906"/>
            </a:xfrm>
            <a:custGeom>
              <a:avLst/>
              <a:gdLst>
                <a:gd name="T0" fmla="*/ 100 w 100"/>
                <a:gd name="T1" fmla="*/ 296 h 296"/>
                <a:gd name="T2" fmla="*/ 100 w 100"/>
                <a:gd name="T3" fmla="*/ 0 h 296"/>
                <a:gd name="T4" fmla="*/ 0 w 100"/>
                <a:gd name="T5" fmla="*/ 92 h 296"/>
                <a:gd name="T6" fmla="*/ 0 w 100"/>
                <a:gd name="T7" fmla="*/ 296 h 296"/>
                <a:gd name="T8" fmla="*/ 100 w 100"/>
                <a:gd name="T9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96">
                  <a:moveTo>
                    <a:pt x="100" y="296"/>
                  </a:moveTo>
                  <a:lnTo>
                    <a:pt x="100" y="0"/>
                  </a:lnTo>
                  <a:lnTo>
                    <a:pt x="0" y="92"/>
                  </a:lnTo>
                  <a:lnTo>
                    <a:pt x="0" y="296"/>
                  </a:lnTo>
                  <a:lnTo>
                    <a:pt x="100" y="2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6" name="Freeform 102">
              <a:extLst>
                <a:ext uri="{FF2B5EF4-FFF2-40B4-BE49-F238E27FC236}">
                  <a16:creationId xmlns:a16="http://schemas.microsoft.com/office/drawing/2014/main" id="{9F10CAE3-64EE-4DB6-A8CD-6A5354426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9735" y="4805391"/>
              <a:ext cx="356477" cy="213103"/>
            </a:xfrm>
            <a:custGeom>
              <a:avLst/>
              <a:gdLst>
                <a:gd name="T0" fmla="*/ 191 w 192"/>
                <a:gd name="T1" fmla="*/ 0 h 115"/>
                <a:gd name="T2" fmla="*/ 108 w 192"/>
                <a:gd name="T3" fmla="*/ 76 h 115"/>
                <a:gd name="T4" fmla="*/ 69 w 192"/>
                <a:gd name="T5" fmla="*/ 36 h 115"/>
                <a:gd name="T6" fmla="*/ 62 w 192"/>
                <a:gd name="T7" fmla="*/ 33 h 115"/>
                <a:gd name="T8" fmla="*/ 56 w 192"/>
                <a:gd name="T9" fmla="*/ 36 h 115"/>
                <a:gd name="T10" fmla="*/ 0 w 192"/>
                <a:gd name="T11" fmla="*/ 92 h 115"/>
                <a:gd name="T12" fmla="*/ 0 w 192"/>
                <a:gd name="T13" fmla="*/ 112 h 115"/>
                <a:gd name="T14" fmla="*/ 4 w 192"/>
                <a:gd name="T15" fmla="*/ 115 h 115"/>
                <a:gd name="T16" fmla="*/ 62 w 192"/>
                <a:gd name="T17" fmla="*/ 56 h 115"/>
                <a:gd name="T18" fmla="*/ 101 w 192"/>
                <a:gd name="T19" fmla="*/ 95 h 115"/>
                <a:gd name="T20" fmla="*/ 114 w 192"/>
                <a:gd name="T21" fmla="*/ 96 h 115"/>
                <a:gd name="T22" fmla="*/ 192 w 192"/>
                <a:gd name="T23" fmla="*/ 24 h 115"/>
                <a:gd name="T24" fmla="*/ 192 w 192"/>
                <a:gd name="T25" fmla="*/ 1 h 115"/>
                <a:gd name="T26" fmla="*/ 191 w 192"/>
                <a:gd name="T27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" h="115">
                  <a:moveTo>
                    <a:pt x="191" y="0"/>
                  </a:moveTo>
                  <a:cubicBezTo>
                    <a:pt x="108" y="76"/>
                    <a:pt x="108" y="76"/>
                    <a:pt x="108" y="7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7" y="34"/>
                    <a:pt x="65" y="33"/>
                    <a:pt x="62" y="33"/>
                  </a:cubicBezTo>
                  <a:cubicBezTo>
                    <a:pt x="60" y="33"/>
                    <a:pt x="57" y="34"/>
                    <a:pt x="56" y="36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104" y="99"/>
                    <a:pt x="110" y="99"/>
                    <a:pt x="114" y="96"/>
                  </a:cubicBezTo>
                  <a:cubicBezTo>
                    <a:pt x="192" y="24"/>
                    <a:pt x="192" y="24"/>
                    <a:pt x="192" y="24"/>
                  </a:cubicBezTo>
                  <a:cubicBezTo>
                    <a:pt x="192" y="1"/>
                    <a:pt x="192" y="1"/>
                    <a:pt x="192" y="1"/>
                  </a:cubicBezTo>
                  <a:lnTo>
                    <a:pt x="1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68268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5"/>
        </a:solidFill>
        <a:effectLst/>
      </p:bgPr>
    </p:bg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Shape 841"/>
          <p:cNvSpPr txBox="1"/>
          <p:nvPr/>
        </p:nvSpPr>
        <p:spPr>
          <a:xfrm>
            <a:off x="9512581" y="4612572"/>
            <a:ext cx="1399741" cy="307777"/>
          </a:xfrm>
          <a:prstGeom prst="rect">
            <a:avLst/>
          </a:prstGeom>
          <a:solidFill>
            <a:srgbClr val="F2F2F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1400" b="1" dirty="0">
                <a:solidFill>
                  <a:srgbClr val="308C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ПОКОЛЕНИЕ </a:t>
            </a:r>
            <a:r>
              <a:rPr lang="en-US" sz="1400" b="1" dirty="0">
                <a:solidFill>
                  <a:srgbClr val="308C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</a:t>
            </a:r>
          </a:p>
        </p:txBody>
      </p:sp>
      <p:sp>
        <p:nvSpPr>
          <p:cNvPr id="843" name="Shape 843"/>
          <p:cNvSpPr txBox="1"/>
          <p:nvPr/>
        </p:nvSpPr>
        <p:spPr>
          <a:xfrm>
            <a:off x="6875806" y="4599907"/>
            <a:ext cx="1399741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1400" b="1" dirty="0">
                <a:solidFill>
                  <a:srgbClr val="0072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ПОКОЛЕНИЕ </a:t>
            </a:r>
            <a:r>
              <a:rPr lang="en-US" sz="1400" b="1" dirty="0">
                <a:solidFill>
                  <a:srgbClr val="0072C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</a:t>
            </a:r>
          </a:p>
        </p:txBody>
      </p:sp>
      <p:sp>
        <p:nvSpPr>
          <p:cNvPr id="844" name="Shape 844"/>
          <p:cNvSpPr txBox="1"/>
          <p:nvPr/>
        </p:nvSpPr>
        <p:spPr>
          <a:xfrm>
            <a:off x="6975499" y="4903075"/>
            <a:ext cx="1180500" cy="246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1000" b="1" dirty="0">
                <a:solidFill>
                  <a:srgbClr val="0075C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МИЛЛЕНИАЛЫ</a:t>
            </a:r>
            <a:endParaRPr lang="en-US" sz="1000" b="1" dirty="0">
              <a:solidFill>
                <a:srgbClr val="0075C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45" name="Shape 845"/>
          <p:cNvSpPr txBox="1"/>
          <p:nvPr/>
        </p:nvSpPr>
        <p:spPr>
          <a:xfrm>
            <a:off x="4101086" y="4599907"/>
            <a:ext cx="1474757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1400" b="1" dirty="0">
                <a:solidFill>
                  <a:srgbClr val="403C3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ПОКОЛЕНИЕ Х</a:t>
            </a:r>
            <a:endParaRPr lang="en-US" sz="1400" b="1" dirty="0">
              <a:solidFill>
                <a:srgbClr val="403C3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47" name="Shape 847"/>
          <p:cNvSpPr txBox="1"/>
          <p:nvPr/>
        </p:nvSpPr>
        <p:spPr>
          <a:xfrm>
            <a:off x="1526449" y="4599907"/>
            <a:ext cx="1474757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1400" b="1" dirty="0">
                <a:solidFill>
                  <a:schemeClr val="dk2"/>
                </a:solidFill>
                <a:latin typeface="Myriad Pro" panose="020B0503030403020204" pitchFamily="34" charset="0"/>
                <a:ea typeface="Source Sans Pro"/>
                <a:cs typeface="Source Sans Pro"/>
                <a:sym typeface="Source Sans Pro"/>
              </a:rPr>
              <a:t>БЭБИ-БУМЕРЫ</a:t>
            </a:r>
            <a:endParaRPr lang="en-US" sz="1400" b="1" dirty="0">
              <a:solidFill>
                <a:schemeClr val="dk2"/>
              </a:solidFill>
              <a:latin typeface="Myriad Pro" panose="020B0503030403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66" name="Shape 866"/>
          <p:cNvSpPr txBox="1"/>
          <p:nvPr/>
        </p:nvSpPr>
        <p:spPr>
          <a:xfrm>
            <a:off x="2319340" y="341345"/>
            <a:ext cx="7561375" cy="97719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3600" b="1" dirty="0">
                <a:solidFill>
                  <a:srgbClr val="00206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ПОКОЛЕНИЯ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3600" b="1" dirty="0">
                <a:solidFill>
                  <a:srgbClr val="00206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КТО СЕГОДНЯ ВЛИЯЕТ НА МИР?</a:t>
            </a:r>
            <a:endParaRPr lang="en-US" sz="3600" b="1" dirty="0">
              <a:solidFill>
                <a:srgbClr val="00206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71" name="Shape 87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1881" r="21881"/>
          <a:stretch/>
        </p:blipFill>
        <p:spPr>
          <a:prstGeom prst="rect">
            <a:avLst/>
          </a:prstGeom>
          <a:solidFill>
            <a:srgbClr val="D9D9D9"/>
          </a:solidFill>
          <a:ln>
            <a:noFill/>
          </a:ln>
        </p:spPr>
      </p:pic>
      <p:pic>
        <p:nvPicPr>
          <p:cNvPr id="870" name="Shape 87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21881" r="21881"/>
          <a:stretch/>
        </p:blipFill>
        <p:spPr>
          <a:prstGeom prst="rect">
            <a:avLst/>
          </a:prstGeom>
          <a:solidFill>
            <a:srgbClr val="F7F7F7"/>
          </a:solidFill>
          <a:ln>
            <a:noFill/>
          </a:ln>
        </p:spPr>
      </p:pic>
      <p:pic>
        <p:nvPicPr>
          <p:cNvPr id="869" name="Shape 869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l="21881" r="21881"/>
          <a:stretch/>
        </p:blipFill>
        <p:spPr>
          <a:prstGeom prst="rect">
            <a:avLst/>
          </a:prstGeom>
          <a:solidFill>
            <a:srgbClr val="D9D9D9"/>
          </a:solidFill>
          <a:ln>
            <a:noFill/>
          </a:ln>
        </p:spPr>
      </p:pic>
      <p:pic>
        <p:nvPicPr>
          <p:cNvPr id="868" name="Shape 868"/>
          <p:cNvPicPr preferRelativeResize="0">
            <a:picLocks noGrp="1"/>
          </p:cNvPicPr>
          <p:nvPr>
            <p:ph type="pic" idx="5"/>
          </p:nvPr>
        </p:nvPicPr>
        <p:blipFill rotWithShape="1">
          <a:blip r:embed="rId3">
            <a:alphaModFix/>
          </a:blip>
          <a:srcRect l="21863" r="21863"/>
          <a:stretch/>
        </p:blipFill>
        <p:spPr>
          <a:prstGeom prst="rect">
            <a:avLst/>
          </a:prstGeom>
          <a:solidFill>
            <a:srgbClr val="F7F7F7"/>
          </a:solidFill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31B794-6522-4D65-9CE9-7A58257ABCA9}"/>
              </a:ext>
            </a:extLst>
          </p:cNvPr>
          <p:cNvSpPr txBox="1"/>
          <p:nvPr/>
        </p:nvSpPr>
        <p:spPr>
          <a:xfrm>
            <a:off x="4553187" y="6068239"/>
            <a:ext cx="30737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Myriad Pro" panose="020B0503030403020204" pitchFamily="34" charset="0"/>
              </a:rPr>
              <a:t>ВОЗРАСТ В 2021 ГОДУ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84316F-601D-44F4-BFBA-673A1B3410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" t="-1046" r="1434" b="8274"/>
          <a:stretch/>
        </p:blipFill>
        <p:spPr>
          <a:xfrm>
            <a:off x="1018191" y="2046537"/>
            <a:ext cx="2385547" cy="2384926"/>
          </a:xfrm>
          <a:prstGeom prst="rect">
            <a:avLst/>
          </a:prstGeom>
          <a:solidFill>
            <a:srgbClr val="EBB49D">
              <a:alpha val="41000"/>
            </a:srgbClr>
          </a:solidFill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8BB9E76-0CFE-4C74-8C4A-91E21AF72F2F}"/>
              </a:ext>
            </a:extLst>
          </p:cNvPr>
          <p:cNvSpPr txBox="1"/>
          <p:nvPr/>
        </p:nvSpPr>
        <p:spPr>
          <a:xfrm>
            <a:off x="1673577" y="5180540"/>
            <a:ext cx="11805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1800" b="1" dirty="0">
                <a:solidFill>
                  <a:srgbClr val="4D5C71"/>
                </a:solidFill>
                <a:latin typeface="Myriad Pro" panose="020B0503030403020204" pitchFamily="34" charset="0"/>
                <a:ea typeface="Source Sans Pro"/>
                <a:cs typeface="Source Sans Pro"/>
                <a:sym typeface="Source Sans Pro"/>
              </a:rPr>
              <a:t>58-77 лет</a:t>
            </a:r>
            <a:endParaRPr lang="en-US" sz="1800" b="1" dirty="0">
              <a:solidFill>
                <a:srgbClr val="4D5C71"/>
              </a:solidFill>
              <a:latin typeface="Myriad Pro" panose="020B0503030403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5A7342-B051-45A9-AA0B-778FB8A99D2C}"/>
              </a:ext>
            </a:extLst>
          </p:cNvPr>
          <p:cNvSpPr txBox="1"/>
          <p:nvPr/>
        </p:nvSpPr>
        <p:spPr>
          <a:xfrm>
            <a:off x="4307056" y="5180540"/>
            <a:ext cx="11805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1800" b="1" dirty="0">
                <a:solidFill>
                  <a:srgbClr val="403C3E"/>
                </a:solidFill>
                <a:latin typeface="Myriad Pro" panose="020B0503030403020204" pitchFamily="34" charset="0"/>
                <a:ea typeface="Source Sans Pro"/>
                <a:cs typeface="Source Sans Pro"/>
                <a:sym typeface="Source Sans Pro"/>
              </a:rPr>
              <a:t>37-57 лет</a:t>
            </a:r>
            <a:endParaRPr lang="en-US" sz="1800" b="1" dirty="0">
              <a:solidFill>
                <a:srgbClr val="403C3E"/>
              </a:solidFill>
              <a:latin typeface="Myriad Pro" panose="020B0503030403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B0E2F0-94DA-40F4-AC91-82120DE8ED3A}"/>
              </a:ext>
            </a:extLst>
          </p:cNvPr>
          <p:cNvSpPr txBox="1"/>
          <p:nvPr/>
        </p:nvSpPr>
        <p:spPr>
          <a:xfrm>
            <a:off x="6875806" y="5198194"/>
            <a:ext cx="11805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1800" b="1" dirty="0">
                <a:solidFill>
                  <a:srgbClr val="0077CD"/>
                </a:solidFill>
                <a:latin typeface="Myriad Pro" panose="020B0503030403020204" pitchFamily="34" charset="0"/>
                <a:ea typeface="Source Sans Pro"/>
                <a:cs typeface="Source Sans Pro"/>
                <a:sym typeface="Source Sans Pro"/>
              </a:rPr>
              <a:t>18-36 лет</a:t>
            </a:r>
            <a:endParaRPr lang="en-US" sz="1800" b="1" dirty="0">
              <a:solidFill>
                <a:srgbClr val="0077CD"/>
              </a:solidFill>
              <a:latin typeface="Myriad Pro" panose="020B0503030403020204" pitchFamily="34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F4AF12-EFAE-41D1-9C3B-1D74DADE48C2}"/>
              </a:ext>
            </a:extLst>
          </p:cNvPr>
          <p:cNvSpPr txBox="1"/>
          <p:nvPr/>
        </p:nvSpPr>
        <p:spPr>
          <a:xfrm>
            <a:off x="9622201" y="5198194"/>
            <a:ext cx="1180500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1800" b="1" dirty="0">
                <a:solidFill>
                  <a:srgbClr val="308C46"/>
                </a:solidFill>
                <a:latin typeface="Myriad Pro" panose="020B0503030403020204" pitchFamily="34" charset="0"/>
                <a:ea typeface="Source Sans Pro"/>
                <a:cs typeface="Source Sans Pro"/>
                <a:sym typeface="Source Sans Pro"/>
              </a:rPr>
              <a:t>до 18 лет</a:t>
            </a:r>
            <a:endParaRPr lang="en-US" sz="1800" b="1" dirty="0">
              <a:solidFill>
                <a:srgbClr val="308C46"/>
              </a:solidFill>
              <a:latin typeface="Myriad Pro" panose="020B0503030403020204" pitchFamily="34" charset="0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FDCBA1-E47E-4D4E-AD28-423DB2846F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807" r="28694" b="63339"/>
          <a:stretch/>
        </p:blipFill>
        <p:spPr>
          <a:xfrm>
            <a:off x="6124280" y="1984357"/>
            <a:ext cx="2615308" cy="2464736"/>
          </a:xfrm>
          <a:prstGeom prst="rect">
            <a:avLst/>
          </a:prstGeom>
          <a:solidFill>
            <a:srgbClr val="F2F2F5"/>
          </a:solidFill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51135D-34A3-4502-A161-B9BCC78064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73" r="31307" b="12846"/>
          <a:stretch/>
        </p:blipFill>
        <p:spPr>
          <a:xfrm>
            <a:off x="8984083" y="2106301"/>
            <a:ext cx="2385547" cy="2328932"/>
          </a:xfrm>
          <a:prstGeom prst="rect">
            <a:avLst/>
          </a:prstGeom>
          <a:solidFill>
            <a:srgbClr val="F2EE43">
              <a:alpha val="32000"/>
            </a:srgbClr>
          </a:solidFill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E286DCE-01BA-4A5B-8406-EE6A604DAA64}"/>
              </a:ext>
            </a:extLst>
          </p:cNvPr>
          <p:cNvSpPr/>
          <p:nvPr/>
        </p:nvSpPr>
        <p:spPr>
          <a:xfrm>
            <a:off x="3664556" y="2030208"/>
            <a:ext cx="2385547" cy="18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94EC84-5A95-4C99-9A81-5BDB6DD834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 t="-3792" r="10637" b="31117"/>
          <a:stretch/>
        </p:blipFill>
        <p:spPr>
          <a:xfrm>
            <a:off x="3704532" y="2051476"/>
            <a:ext cx="2395496" cy="2384925"/>
          </a:xfrm>
          <a:prstGeom prst="rect">
            <a:avLst/>
          </a:prstGeom>
          <a:solidFill>
            <a:schemeClr val="bg1">
              <a:lumMod val="85000"/>
              <a:alpha val="92000"/>
            </a:schemeClr>
          </a:solidFill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F64E81A-5CA4-4942-90EB-60D56EAC6AE2}"/>
              </a:ext>
            </a:extLst>
          </p:cNvPr>
          <p:cNvSpPr/>
          <p:nvPr/>
        </p:nvSpPr>
        <p:spPr>
          <a:xfrm>
            <a:off x="6318326" y="2047936"/>
            <a:ext cx="2435472" cy="3555421"/>
          </a:xfrm>
          <a:prstGeom prst="rect">
            <a:avLst/>
          </a:prstGeom>
          <a:noFill/>
          <a:ln w="76200">
            <a:solidFill>
              <a:srgbClr val="489DD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827143D-EA14-4412-9F9E-7B106445D9F7}"/>
              </a:ext>
            </a:extLst>
          </p:cNvPr>
          <p:cNvSpPr/>
          <p:nvPr/>
        </p:nvSpPr>
        <p:spPr>
          <a:xfrm>
            <a:off x="8989339" y="2051474"/>
            <a:ext cx="2399757" cy="3555421"/>
          </a:xfrm>
          <a:prstGeom prst="rect">
            <a:avLst/>
          </a:prstGeom>
          <a:noFill/>
          <a:ln w="76200">
            <a:solidFill>
              <a:srgbClr val="308C4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974AC4C-47DF-46C5-A544-113EF41F7B25}"/>
              </a:ext>
            </a:extLst>
          </p:cNvPr>
          <p:cNvSpPr/>
          <p:nvPr/>
        </p:nvSpPr>
        <p:spPr>
          <a:xfrm>
            <a:off x="3653093" y="2030208"/>
            <a:ext cx="2435472" cy="3555421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8B6140D-0FD0-48F1-A7C9-CDD97D17D52A}"/>
              </a:ext>
            </a:extLst>
          </p:cNvPr>
          <p:cNvSpPr/>
          <p:nvPr/>
        </p:nvSpPr>
        <p:spPr>
          <a:xfrm>
            <a:off x="977217" y="2012494"/>
            <a:ext cx="2435472" cy="3555421"/>
          </a:xfrm>
          <a:prstGeom prst="rect">
            <a:avLst/>
          </a:prstGeom>
          <a:noFill/>
          <a:ln w="76200">
            <a:solidFill>
              <a:srgbClr val="B5897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02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7F4F2D7-2B7C-4952-AC0F-23857182680D}"/>
              </a:ext>
            </a:extLst>
          </p:cNvPr>
          <p:cNvSpPr/>
          <p:nvPr/>
        </p:nvSpPr>
        <p:spPr>
          <a:xfrm>
            <a:off x="6627591" y="265999"/>
            <a:ext cx="1640247" cy="17865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869C4EA1-D05F-DB45-B649-7679785AE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36109"/>
              </p:ext>
            </p:extLst>
          </p:nvPr>
        </p:nvGraphicFramePr>
        <p:xfrm>
          <a:off x="828967" y="2173695"/>
          <a:ext cx="10534065" cy="4201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303">
                  <a:extLst>
                    <a:ext uri="{9D8B030D-6E8A-4147-A177-3AD203B41FA5}">
                      <a16:colId xmlns:a16="http://schemas.microsoft.com/office/drawing/2014/main" val="2180725279"/>
                    </a:ext>
                  </a:extLst>
                </a:gridCol>
                <a:gridCol w="2990850">
                  <a:extLst>
                    <a:ext uri="{9D8B030D-6E8A-4147-A177-3AD203B41FA5}">
                      <a16:colId xmlns:a16="http://schemas.microsoft.com/office/drawing/2014/main" val="3571782141"/>
                    </a:ext>
                  </a:extLst>
                </a:gridCol>
                <a:gridCol w="5903912">
                  <a:extLst>
                    <a:ext uri="{9D8B030D-6E8A-4147-A177-3AD203B41FA5}">
                      <a16:colId xmlns:a16="http://schemas.microsoft.com/office/drawing/2014/main" val="663430117"/>
                    </a:ext>
                  </a:extLst>
                </a:gridCol>
              </a:tblGrid>
              <a:tr h="129877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700" b="1" kern="1200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Что важно</a:t>
                      </a:r>
                    </a:p>
                  </a:txBody>
                  <a:tcPr marL="180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</a:rPr>
                        <a:t>состояние здоровья</a:t>
                      </a:r>
                    </a:p>
                    <a:p>
                      <a:pPr algn="l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</a:rPr>
                        <a:t>качество помощи</a:t>
                      </a:r>
                    </a:p>
                    <a:p>
                      <a:pPr algn="l"/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</a:rPr>
                        <a:t>доверие к врачу</a:t>
                      </a:r>
                    </a:p>
                  </a:txBody>
                  <a:tcPr marL="180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0D7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kern="1200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самостоятельное принятие решений</a:t>
                      </a:r>
                    </a:p>
                    <a:p>
                      <a:r>
                        <a:rPr lang="ru-RU" sz="1600" b="0" kern="1200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максимальное удобство </a:t>
                      </a:r>
                    </a:p>
                    <a:p>
                      <a:r>
                        <a:rPr lang="ru-RU" sz="1600" b="0" kern="1200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минимальное время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</a:rPr>
                        <a:t>не верят в классическую медицину</a:t>
                      </a:r>
                      <a:endParaRPr lang="ru-RU" sz="1600" b="0" kern="1200" dirty="0">
                        <a:solidFill>
                          <a:srgbClr val="002060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180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BADAF1">
                            <a:alpha val="50000"/>
                            <a:lumMod val="100000"/>
                          </a:srgbClr>
                        </a:gs>
                        <a:gs pos="100000">
                          <a:srgbClr val="E4F7EC"/>
                        </a:gs>
                      </a:gsLst>
                      <a:lin ang="0" scaled="0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24340266"/>
                  </a:ext>
                </a:extLst>
              </a:tr>
              <a:tr h="1449790">
                <a:tc>
                  <a:txBody>
                    <a:bodyPr/>
                    <a:lstStyle/>
                    <a:p>
                      <a:pPr algn="l"/>
                      <a:r>
                        <a:rPr lang="ru-RU" sz="1700" b="1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</a:rPr>
                        <a:t>Чего хотят</a:t>
                      </a:r>
                    </a:p>
                  </a:txBody>
                  <a:tcPr marL="180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</a:rPr>
                        <a:t>хорошей репутации клиники квалифицированных врачей эффективности помощи доступности</a:t>
                      </a:r>
                    </a:p>
                  </a:txBody>
                  <a:tcPr marL="180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0D7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</a:rPr>
                        <a:t>он-лайн сервисов и приложений</a:t>
                      </a:r>
                    </a:p>
                    <a:p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</a:rPr>
                        <a:t>превентивности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</a:rPr>
                        <a:t>холистического здоровья и велнеса, положительных эмоций</a:t>
                      </a:r>
                    </a:p>
                    <a:p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</a:rPr>
                        <a:t>минимального стресса </a:t>
                      </a:r>
                    </a:p>
                    <a:p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</a:rPr>
                        <a:t>развития осознанности</a:t>
                      </a:r>
                    </a:p>
                  </a:txBody>
                  <a:tcPr marL="180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DCEDF8"/>
                        </a:gs>
                        <a:gs pos="100000">
                          <a:srgbClr val="E4F7EC"/>
                        </a:gs>
                      </a:gsLst>
                      <a:lin ang="0" scaled="0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69625537"/>
                  </a:ext>
                </a:extLst>
              </a:tr>
              <a:tr h="1452614">
                <a:tc>
                  <a:txBody>
                    <a:bodyPr/>
                    <a:lstStyle/>
                    <a:p>
                      <a:pPr algn="l"/>
                      <a:r>
                        <a:rPr lang="ru-RU" sz="1700" b="1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</a:rPr>
                        <a:t>Учитывают при принятии  решений</a:t>
                      </a:r>
                    </a:p>
                  </a:txBody>
                  <a:tcPr marL="180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</a:rPr>
                        <a:t>рекомендации знакомых </a:t>
                      </a:r>
                    </a:p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</a:rPr>
                        <a:t>репутацию врачей и клиники</a:t>
                      </a:r>
                    </a:p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</a:rPr>
                        <a:t>он-лайн рейтинги</a:t>
                      </a:r>
                    </a:p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</a:rPr>
                        <a:t>личные отношения с врачами</a:t>
                      </a:r>
                    </a:p>
                  </a:txBody>
                  <a:tcPr marL="180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0D7">
                        <a:alpha val="4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</a:rPr>
                        <a:t>собственный опыт</a:t>
                      </a:r>
                    </a:p>
                    <a:p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</a:rPr>
                        <a:t>собственные исследования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</a:rPr>
                        <a:t>прозрачность цены</a:t>
                      </a:r>
                    </a:p>
                    <a:p>
                      <a:r>
                        <a:rPr lang="ru-RU" sz="1600" b="0" dirty="0">
                          <a:solidFill>
                            <a:srgbClr val="002060"/>
                          </a:solidFill>
                          <a:latin typeface="Myriad Pro" panose="020B0503030403020204" pitchFamily="34" charset="0"/>
                        </a:rPr>
                        <a:t>доступность он-лайн и через приложения</a:t>
                      </a:r>
                    </a:p>
                  </a:txBody>
                  <a:tcPr marL="180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DEEEF8"/>
                        </a:gs>
                        <a:gs pos="100000">
                          <a:srgbClr val="E4F7EC"/>
                        </a:gs>
                      </a:gsLst>
                      <a:lin ang="0" scaled="0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0999432"/>
                  </a:ext>
                </a:extLst>
              </a:tr>
            </a:tbl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C7C05B8-470C-446E-8411-0F20DC2D1FDE}"/>
              </a:ext>
            </a:extLst>
          </p:cNvPr>
          <p:cNvSpPr/>
          <p:nvPr/>
        </p:nvSpPr>
        <p:spPr>
          <a:xfrm>
            <a:off x="3185026" y="270723"/>
            <a:ext cx="1652535" cy="1786577"/>
          </a:xfrm>
          <a:prstGeom prst="rect">
            <a:avLst/>
          </a:prstGeom>
          <a:solidFill>
            <a:srgbClr val="F7E9D7"/>
          </a:solidFill>
          <a:ln>
            <a:noFill/>
          </a:ln>
          <a:effectLst>
            <a:outerShdw dir="5400000" algn="ctr" rotWithShape="0">
              <a:srgbClr val="F7E0D7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71D611-6BB6-4656-B8ED-304A686930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" t="-1046" r="1434" b="8274"/>
          <a:stretch/>
        </p:blipFill>
        <p:spPr>
          <a:xfrm>
            <a:off x="3341158" y="368300"/>
            <a:ext cx="1351266" cy="1325337"/>
          </a:xfrm>
          <a:prstGeom prst="rect">
            <a:avLst/>
          </a:prstGeom>
          <a:solidFill>
            <a:srgbClr val="EBB49D">
              <a:alpha val="41000"/>
            </a:srgbClr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3728B0-C30A-4284-8E53-53C564B5AB0E}"/>
              </a:ext>
            </a:extLst>
          </p:cNvPr>
          <p:cNvSpPr txBox="1"/>
          <p:nvPr/>
        </p:nvSpPr>
        <p:spPr>
          <a:xfrm>
            <a:off x="3318673" y="1795910"/>
            <a:ext cx="1518887" cy="2457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-RU" sz="1600" b="1" dirty="0">
                <a:solidFill>
                  <a:schemeClr val="dk2"/>
                </a:solidFill>
                <a:latin typeface="Myriad Pro" panose="020B0503030403020204" pitchFamily="34" charset="0"/>
                <a:ea typeface="Source Sans Pro"/>
                <a:cs typeface="Source Sans Pro"/>
                <a:sym typeface="Source Sans Pro"/>
              </a:rPr>
              <a:t>БЭБИ-БУМЕРЫ</a:t>
            </a:r>
            <a:endParaRPr lang="en-US" sz="1600" b="1" dirty="0">
              <a:solidFill>
                <a:schemeClr val="dk2"/>
              </a:solidFill>
              <a:latin typeface="Myriad Pro" panose="020B0503030403020204" pitchFamily="34" charset="0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6CADF9-8CB0-49EF-9D9B-1ED0D256FE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807" r="28694" b="63339"/>
          <a:stretch/>
        </p:blipFill>
        <p:spPr>
          <a:xfrm>
            <a:off x="6760340" y="391843"/>
            <a:ext cx="1388298" cy="1308370"/>
          </a:xfrm>
          <a:prstGeom prst="rect">
            <a:avLst/>
          </a:prstGeom>
          <a:solidFill>
            <a:srgbClr val="F2F2F5"/>
          </a:solidFill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AEE0641-B244-480A-8C47-A6D01FCF6A7C}"/>
              </a:ext>
            </a:extLst>
          </p:cNvPr>
          <p:cNvSpPr/>
          <p:nvPr/>
        </p:nvSpPr>
        <p:spPr>
          <a:xfrm>
            <a:off x="9136020" y="265000"/>
            <a:ext cx="1652535" cy="1786577"/>
          </a:xfrm>
          <a:prstGeom prst="rect">
            <a:avLst/>
          </a:prstGeom>
          <a:solidFill>
            <a:schemeClr val="accent5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B74E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69A465-551B-4996-B5AC-1ED2EC2047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73" r="31307" b="12846"/>
          <a:stretch/>
        </p:blipFill>
        <p:spPr>
          <a:xfrm>
            <a:off x="9277033" y="391843"/>
            <a:ext cx="1344036" cy="1317302"/>
          </a:xfrm>
          <a:prstGeom prst="rect">
            <a:avLst/>
          </a:prstGeom>
          <a:solidFill>
            <a:srgbClr val="F2EE43">
              <a:alpha val="32000"/>
            </a:srgbClr>
          </a:solidFill>
          <a:ln>
            <a:solidFill>
              <a:srgbClr val="FBFAC6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C4F3C9-B6FA-466A-8C1A-A11517CFD55C}"/>
              </a:ext>
            </a:extLst>
          </p:cNvPr>
          <p:cNvSpPr txBox="1"/>
          <p:nvPr/>
        </p:nvSpPr>
        <p:spPr>
          <a:xfrm>
            <a:off x="9220842" y="1795442"/>
            <a:ext cx="1456418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1600" b="1" dirty="0">
                <a:solidFill>
                  <a:srgbClr val="308C46"/>
                </a:solidFill>
                <a:latin typeface="Myriad Pro" panose="020B0503030403020204" pitchFamily="34" charset="0"/>
                <a:ea typeface="Source Sans Pro"/>
                <a:cs typeface="Source Sans Pro"/>
                <a:sym typeface="Source Sans Pro"/>
              </a:rPr>
              <a:t>ПОКОЛЕНИЕ </a:t>
            </a:r>
            <a:r>
              <a:rPr lang="en-US" sz="1600" b="1" dirty="0">
                <a:solidFill>
                  <a:srgbClr val="308C46"/>
                </a:solidFill>
                <a:latin typeface="Myriad Pro" panose="020B0503030403020204" pitchFamily="34" charset="0"/>
                <a:ea typeface="Source Sans Pro"/>
                <a:cs typeface="Source Sans Pro"/>
                <a:sym typeface="Source Sans Pro"/>
              </a:rPr>
              <a:t>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C2DAF2-39FA-4CAB-9DCE-539BA695110F}"/>
              </a:ext>
            </a:extLst>
          </p:cNvPr>
          <p:cNvSpPr txBox="1"/>
          <p:nvPr/>
        </p:nvSpPr>
        <p:spPr>
          <a:xfrm>
            <a:off x="6641458" y="1805356"/>
            <a:ext cx="162638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-RU" sz="1600" b="1" dirty="0">
                <a:solidFill>
                  <a:srgbClr val="0075CD"/>
                </a:solidFill>
                <a:latin typeface="Myriad Pro" panose="020B0503030403020204" pitchFamily="34" charset="0"/>
                <a:ea typeface="Source Sans Pro"/>
                <a:cs typeface="Source Sans Pro"/>
                <a:sym typeface="Source Sans Pro"/>
              </a:rPr>
              <a:t>МИЛЛЕНИАЛЫ</a:t>
            </a:r>
            <a:endParaRPr lang="en-US" sz="1600" b="1" dirty="0">
              <a:solidFill>
                <a:srgbClr val="0075CD"/>
              </a:solidFill>
              <a:latin typeface="Myriad Pro" panose="020B0503030403020204" pitchFamily="34" charset="0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5135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0ACE6C49-18A7-4ED7-BE07-4572905072F2}"/>
              </a:ext>
            </a:extLst>
          </p:cNvPr>
          <p:cNvCxnSpPr>
            <a:cxnSpLocks/>
          </p:cNvCxnSpPr>
          <p:nvPr/>
        </p:nvCxnSpPr>
        <p:spPr>
          <a:xfrm flipV="1">
            <a:off x="5329609" y="3414928"/>
            <a:ext cx="3970490" cy="727195"/>
          </a:xfrm>
          <a:prstGeom prst="line">
            <a:avLst/>
          </a:prstGeom>
          <a:ln w="38100" cap="rnd">
            <a:gradFill>
              <a:gsLst>
                <a:gs pos="0">
                  <a:srgbClr val="3F863A"/>
                </a:gs>
                <a:gs pos="100000">
                  <a:srgbClr val="F1D009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EEC3170B-DA6F-48CF-8A35-F3CF4ADA69B3}"/>
              </a:ext>
            </a:extLst>
          </p:cNvPr>
          <p:cNvCxnSpPr>
            <a:cxnSpLocks/>
          </p:cNvCxnSpPr>
          <p:nvPr/>
        </p:nvCxnSpPr>
        <p:spPr>
          <a:xfrm flipH="1">
            <a:off x="5598681" y="2009358"/>
            <a:ext cx="3103048" cy="1754"/>
          </a:xfrm>
          <a:prstGeom prst="line">
            <a:avLst/>
          </a:prstGeom>
          <a:ln w="38100" cap="rnd">
            <a:gradFill>
              <a:gsLst>
                <a:gs pos="0">
                  <a:srgbClr val="F1D009"/>
                </a:gs>
                <a:gs pos="100000">
                  <a:srgbClr val="526680"/>
                </a:gs>
              </a:gsLst>
              <a:lin ang="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Прямая соединительная линия 212">
            <a:extLst>
              <a:ext uri="{FF2B5EF4-FFF2-40B4-BE49-F238E27FC236}">
                <a16:creationId xmlns:a16="http://schemas.microsoft.com/office/drawing/2014/main" id="{5370B8FA-65C0-4DE9-8DA3-B128FA8FE995}"/>
              </a:ext>
            </a:extLst>
          </p:cNvPr>
          <p:cNvCxnSpPr>
            <a:cxnSpLocks/>
          </p:cNvCxnSpPr>
          <p:nvPr/>
        </p:nvCxnSpPr>
        <p:spPr>
          <a:xfrm flipH="1" flipV="1">
            <a:off x="5705750" y="2231536"/>
            <a:ext cx="318431" cy="62884"/>
          </a:xfrm>
          <a:prstGeom prst="line">
            <a:avLst/>
          </a:prstGeom>
          <a:ln w="38100" cap="rnd">
            <a:gradFill>
              <a:gsLst>
                <a:gs pos="0">
                  <a:srgbClr val="98B822"/>
                </a:gs>
                <a:gs pos="100000">
                  <a:srgbClr val="526680"/>
                </a:gs>
              </a:gsLst>
              <a:lin ang="6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Прямая соединительная линия 231">
            <a:extLst>
              <a:ext uri="{FF2B5EF4-FFF2-40B4-BE49-F238E27FC236}">
                <a16:creationId xmlns:a16="http://schemas.microsoft.com/office/drawing/2014/main" id="{1B5EA502-5D70-451D-B35A-5774A3E84737}"/>
              </a:ext>
            </a:extLst>
          </p:cNvPr>
          <p:cNvCxnSpPr>
            <a:cxnSpLocks/>
            <a:stCxn id="50" idx="1"/>
            <a:endCxn id="33" idx="5"/>
          </p:cNvCxnSpPr>
          <p:nvPr/>
        </p:nvCxnSpPr>
        <p:spPr>
          <a:xfrm flipH="1" flipV="1">
            <a:off x="7847283" y="3414928"/>
            <a:ext cx="435344" cy="517026"/>
          </a:xfrm>
          <a:prstGeom prst="line">
            <a:avLst/>
          </a:prstGeom>
          <a:ln w="38100" cap="rnd">
            <a:gradFill>
              <a:gsLst>
                <a:gs pos="0">
                  <a:srgbClr val="0070C0"/>
                </a:gs>
                <a:gs pos="100000">
                  <a:srgbClr val="98B822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Прямая соединительная линия 226">
            <a:extLst>
              <a:ext uri="{FF2B5EF4-FFF2-40B4-BE49-F238E27FC236}">
                <a16:creationId xmlns:a16="http://schemas.microsoft.com/office/drawing/2014/main" id="{7095F00B-17E4-455A-A39B-FFE68F20A61B}"/>
              </a:ext>
            </a:extLst>
          </p:cNvPr>
          <p:cNvCxnSpPr>
            <a:cxnSpLocks/>
          </p:cNvCxnSpPr>
          <p:nvPr/>
        </p:nvCxnSpPr>
        <p:spPr>
          <a:xfrm flipH="1">
            <a:off x="3502872" y="2597786"/>
            <a:ext cx="943497" cy="299317"/>
          </a:xfrm>
          <a:prstGeom prst="line">
            <a:avLst/>
          </a:prstGeom>
          <a:ln w="38100" cap="rnd">
            <a:gradFill>
              <a:gsLst>
                <a:gs pos="0">
                  <a:srgbClr val="526680"/>
                </a:gs>
                <a:gs pos="100000">
                  <a:srgbClr val="BCA91E"/>
                </a:gs>
              </a:gsLst>
              <a:lin ang="18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Прямая соединительная линия 225">
            <a:extLst>
              <a:ext uri="{FF2B5EF4-FFF2-40B4-BE49-F238E27FC236}">
                <a16:creationId xmlns:a16="http://schemas.microsoft.com/office/drawing/2014/main" id="{004928EE-14D0-464A-A271-6474E9AEF1D6}"/>
              </a:ext>
            </a:extLst>
          </p:cNvPr>
          <p:cNvCxnSpPr>
            <a:cxnSpLocks/>
          </p:cNvCxnSpPr>
          <p:nvPr/>
        </p:nvCxnSpPr>
        <p:spPr>
          <a:xfrm flipH="1" flipV="1">
            <a:off x="3502872" y="3230073"/>
            <a:ext cx="398232" cy="281658"/>
          </a:xfrm>
          <a:prstGeom prst="line">
            <a:avLst/>
          </a:prstGeom>
          <a:ln w="38100" cap="rnd">
            <a:gradFill>
              <a:gsLst>
                <a:gs pos="0">
                  <a:srgbClr val="3F863A"/>
                </a:gs>
                <a:gs pos="100000">
                  <a:srgbClr val="BCA91E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Прямая соединительная линия 195">
            <a:extLst>
              <a:ext uri="{FF2B5EF4-FFF2-40B4-BE49-F238E27FC236}">
                <a16:creationId xmlns:a16="http://schemas.microsoft.com/office/drawing/2014/main" id="{69F86066-F0BD-4431-B726-F4753775FB9B}"/>
              </a:ext>
            </a:extLst>
          </p:cNvPr>
          <p:cNvCxnSpPr>
            <a:cxnSpLocks/>
          </p:cNvCxnSpPr>
          <p:nvPr/>
        </p:nvCxnSpPr>
        <p:spPr>
          <a:xfrm flipV="1">
            <a:off x="3297773" y="4364293"/>
            <a:ext cx="464915" cy="105706"/>
          </a:xfrm>
          <a:prstGeom prst="line">
            <a:avLst/>
          </a:prstGeom>
          <a:ln w="38100" cap="rnd">
            <a:gradFill>
              <a:gsLst>
                <a:gs pos="0">
                  <a:srgbClr val="487B78"/>
                </a:gs>
                <a:gs pos="100000">
                  <a:srgbClr val="3F863A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Прямая соединительная линия 221">
            <a:extLst>
              <a:ext uri="{FF2B5EF4-FFF2-40B4-BE49-F238E27FC236}">
                <a16:creationId xmlns:a16="http://schemas.microsoft.com/office/drawing/2014/main" id="{855B1A2E-5837-4DA5-9EBA-F257D1808BA3}"/>
              </a:ext>
            </a:extLst>
          </p:cNvPr>
          <p:cNvCxnSpPr>
            <a:cxnSpLocks/>
          </p:cNvCxnSpPr>
          <p:nvPr/>
        </p:nvCxnSpPr>
        <p:spPr>
          <a:xfrm flipV="1">
            <a:off x="4828147" y="2971370"/>
            <a:ext cx="82128" cy="276856"/>
          </a:xfrm>
          <a:prstGeom prst="line">
            <a:avLst/>
          </a:prstGeom>
          <a:ln w="38100" cap="rnd">
            <a:gradFill>
              <a:gsLst>
                <a:gs pos="0">
                  <a:srgbClr val="3F863A"/>
                </a:gs>
                <a:gs pos="100000">
                  <a:srgbClr val="526680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>
            <a:extLst>
              <a:ext uri="{FF2B5EF4-FFF2-40B4-BE49-F238E27FC236}">
                <a16:creationId xmlns:a16="http://schemas.microsoft.com/office/drawing/2014/main" id="{0A80D8A9-16BA-4AE9-A5A7-C2110811715F}"/>
              </a:ext>
            </a:extLst>
          </p:cNvPr>
          <p:cNvCxnSpPr>
            <a:cxnSpLocks/>
          </p:cNvCxnSpPr>
          <p:nvPr/>
        </p:nvCxnSpPr>
        <p:spPr>
          <a:xfrm flipV="1">
            <a:off x="7042857" y="3751801"/>
            <a:ext cx="1" cy="237702"/>
          </a:xfrm>
          <a:prstGeom prst="line">
            <a:avLst/>
          </a:prstGeom>
          <a:ln w="38100" cap="rnd">
            <a:gradFill>
              <a:gsLst>
                <a:gs pos="0">
                  <a:srgbClr val="98B822"/>
                </a:gs>
                <a:gs pos="100000">
                  <a:srgbClr val="39B5E7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>
            <a:extLst>
              <a:ext uri="{FF2B5EF4-FFF2-40B4-BE49-F238E27FC236}">
                <a16:creationId xmlns:a16="http://schemas.microsoft.com/office/drawing/2014/main" id="{A6953765-8132-429A-AA49-70B20F919417}"/>
              </a:ext>
            </a:extLst>
          </p:cNvPr>
          <p:cNvCxnSpPr>
            <a:cxnSpLocks/>
          </p:cNvCxnSpPr>
          <p:nvPr/>
        </p:nvCxnSpPr>
        <p:spPr>
          <a:xfrm flipH="1">
            <a:off x="8077818" y="2234717"/>
            <a:ext cx="414432" cy="29812"/>
          </a:xfrm>
          <a:prstGeom prst="line">
            <a:avLst/>
          </a:prstGeom>
          <a:ln w="38100" cap="rnd">
            <a:gradFill>
              <a:gsLst>
                <a:gs pos="0">
                  <a:srgbClr val="F1D009"/>
                </a:gs>
                <a:gs pos="100000">
                  <a:srgbClr val="98B822"/>
                </a:gs>
              </a:gsLst>
              <a:lin ang="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>
            <a:extLst>
              <a:ext uri="{FF2B5EF4-FFF2-40B4-BE49-F238E27FC236}">
                <a16:creationId xmlns:a16="http://schemas.microsoft.com/office/drawing/2014/main" id="{E63FA311-B0F7-47FC-A18F-18C59781DA29}"/>
              </a:ext>
            </a:extLst>
          </p:cNvPr>
          <p:cNvCxnSpPr>
            <a:cxnSpLocks/>
            <a:endCxn id="46" idx="6"/>
          </p:cNvCxnSpPr>
          <p:nvPr/>
        </p:nvCxnSpPr>
        <p:spPr>
          <a:xfrm flipH="1" flipV="1">
            <a:off x="3731764" y="1776917"/>
            <a:ext cx="747758" cy="236968"/>
          </a:xfrm>
          <a:prstGeom prst="line">
            <a:avLst/>
          </a:prstGeom>
          <a:ln w="38100" cap="rnd">
            <a:gradFill>
              <a:gsLst>
                <a:gs pos="0">
                  <a:srgbClr val="31A0BC"/>
                </a:gs>
                <a:gs pos="100000">
                  <a:srgbClr val="526680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Овал 49">
            <a:extLst>
              <a:ext uri="{FF2B5EF4-FFF2-40B4-BE49-F238E27FC236}">
                <a16:creationId xmlns:a16="http://schemas.microsoft.com/office/drawing/2014/main" id="{4E87937A-72D9-4647-AC36-957543049ABA}"/>
              </a:ext>
            </a:extLst>
          </p:cNvPr>
          <p:cNvSpPr/>
          <p:nvPr/>
        </p:nvSpPr>
        <p:spPr>
          <a:xfrm>
            <a:off x="8137899" y="3787226"/>
            <a:ext cx="988268" cy="98826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3653691F-779A-42A3-8FE6-B89D7CEB691C}"/>
              </a:ext>
            </a:extLst>
          </p:cNvPr>
          <p:cNvSpPr/>
          <p:nvPr/>
        </p:nvSpPr>
        <p:spPr>
          <a:xfrm>
            <a:off x="9278391" y="4534559"/>
            <a:ext cx="1182202" cy="118220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B0D73C0E-5383-449A-925B-8CE684B1F318}"/>
              </a:ext>
            </a:extLst>
          </p:cNvPr>
          <p:cNvSpPr/>
          <p:nvPr/>
        </p:nvSpPr>
        <p:spPr>
          <a:xfrm>
            <a:off x="2514012" y="1168041"/>
            <a:ext cx="1217752" cy="1217752"/>
          </a:xfrm>
          <a:prstGeom prst="ellipse">
            <a:avLst/>
          </a:prstGeom>
          <a:solidFill>
            <a:srgbClr val="31A0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D8C62D30-37D0-4E4B-8752-B3A5F3642DB0}"/>
              </a:ext>
            </a:extLst>
          </p:cNvPr>
          <p:cNvSpPr/>
          <p:nvPr/>
        </p:nvSpPr>
        <p:spPr>
          <a:xfrm>
            <a:off x="941818" y="1845499"/>
            <a:ext cx="1518789" cy="1518789"/>
          </a:xfrm>
          <a:prstGeom prst="ellipse">
            <a:avLst/>
          </a:prstGeom>
          <a:solidFill>
            <a:srgbClr val="4AB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2799C038-5C00-4C38-ABA7-0BFB69D80500}"/>
              </a:ext>
            </a:extLst>
          </p:cNvPr>
          <p:cNvSpPr/>
          <p:nvPr/>
        </p:nvSpPr>
        <p:spPr>
          <a:xfrm>
            <a:off x="1556980" y="3869645"/>
            <a:ext cx="1814337" cy="18143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E7863F5F-E667-43A2-BC14-B74DB9208ED3}"/>
              </a:ext>
            </a:extLst>
          </p:cNvPr>
          <p:cNvSpPr/>
          <p:nvPr/>
        </p:nvSpPr>
        <p:spPr>
          <a:xfrm>
            <a:off x="3635448" y="3225443"/>
            <a:ext cx="1963233" cy="1963233"/>
          </a:xfrm>
          <a:prstGeom prst="ellipse">
            <a:avLst/>
          </a:prstGeom>
          <a:solidFill>
            <a:srgbClr val="3F8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1FA56ED1-350E-4BFC-94F3-AC79341CC16E}"/>
              </a:ext>
            </a:extLst>
          </p:cNvPr>
          <p:cNvSpPr/>
          <p:nvPr/>
        </p:nvSpPr>
        <p:spPr>
          <a:xfrm>
            <a:off x="5721283" y="3931753"/>
            <a:ext cx="2403785" cy="2403785"/>
          </a:xfrm>
          <a:prstGeom prst="ellipse">
            <a:avLst/>
          </a:prstGeom>
          <a:solidFill>
            <a:srgbClr val="39B5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CF1F86D6-6DF5-4A71-8EC7-4E427E7A926A}"/>
              </a:ext>
            </a:extLst>
          </p:cNvPr>
          <p:cNvSpPr/>
          <p:nvPr/>
        </p:nvSpPr>
        <p:spPr>
          <a:xfrm>
            <a:off x="8515578" y="986853"/>
            <a:ext cx="2848076" cy="2848076"/>
          </a:xfrm>
          <a:prstGeom prst="ellipse">
            <a:avLst/>
          </a:prstGeom>
          <a:solidFill>
            <a:srgbClr val="F1D0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954630BF-482A-441E-8E93-C83A763AA3F7}"/>
              </a:ext>
            </a:extLst>
          </p:cNvPr>
          <p:cNvSpPr/>
          <p:nvPr/>
        </p:nvSpPr>
        <p:spPr>
          <a:xfrm>
            <a:off x="5938972" y="1506617"/>
            <a:ext cx="2235725" cy="2235725"/>
          </a:xfrm>
          <a:prstGeom prst="ellipse">
            <a:avLst/>
          </a:prstGeom>
          <a:solidFill>
            <a:srgbClr val="98B8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9D1A59-88E8-4A79-ACA6-2C8099DA9420}"/>
              </a:ext>
            </a:extLst>
          </p:cNvPr>
          <p:cNvSpPr txBox="1"/>
          <p:nvPr/>
        </p:nvSpPr>
        <p:spPr>
          <a:xfrm>
            <a:off x="1431703" y="259333"/>
            <a:ext cx="9328594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lvl="0" algn="ctr">
              <a:defRPr/>
            </a:pPr>
            <a:r>
              <a:rPr lang="ru-RU" sz="3600" b="1" dirty="0">
                <a:solidFill>
                  <a:srgbClr val="002060"/>
                </a:solidFill>
                <a:latin typeface="Myriad Pro Black" panose="020B0803030403020204" pitchFamily="34" charset="0"/>
              </a:rPr>
              <a:t>Глобальный рынок велнес – 4.5 трлн </a:t>
            </a:r>
            <a:r>
              <a:rPr lang="en-US" sz="3600" b="1" dirty="0">
                <a:solidFill>
                  <a:srgbClr val="002060"/>
                </a:solidFill>
                <a:latin typeface="Myriad Pro Black" panose="020B0803030403020204" pitchFamily="34" charset="0"/>
              </a:rPr>
              <a:t>$</a:t>
            </a:r>
            <a:r>
              <a:rPr lang="ru-RU" sz="3600" b="1" dirty="0">
                <a:solidFill>
                  <a:srgbClr val="002060"/>
                </a:solidFill>
                <a:latin typeface="Myriad Pro Black" panose="020B0803030403020204" pitchFamily="34" charset="0"/>
              </a:rPr>
              <a:t>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E101D0A-E4A6-40F3-A7F4-2FCAD7F8C255}"/>
              </a:ext>
            </a:extLst>
          </p:cNvPr>
          <p:cNvSpPr txBox="1"/>
          <p:nvPr/>
        </p:nvSpPr>
        <p:spPr>
          <a:xfrm>
            <a:off x="9165147" y="1924936"/>
            <a:ext cx="1548937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8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" panose="020B0503030403020204" pitchFamily="34" charset="0"/>
              </a:rPr>
              <a:t>Красота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8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" panose="020B0503030403020204" pitchFamily="34" charset="0"/>
              </a:rPr>
              <a:t>и </a:t>
            </a:r>
            <a:r>
              <a:rPr kumimoji="0" lang="en-US" sz="1800" b="1" i="0" u="none" strike="noStrike" kern="1200" cap="none" spc="8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" panose="020B0503030403020204" pitchFamily="34" charset="0"/>
              </a:rPr>
              <a:t>anti-aging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$</a:t>
            </a:r>
            <a:r>
              <a:rPr lang="ru-RU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1,083 b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57E121-63E6-485F-97F7-2AD0E84D8ECD}"/>
              </a:ext>
            </a:extLst>
          </p:cNvPr>
          <p:cNvSpPr txBox="1"/>
          <p:nvPr/>
        </p:nvSpPr>
        <p:spPr>
          <a:xfrm>
            <a:off x="6270743" y="4685532"/>
            <a:ext cx="130071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spc="80" dirty="0">
                <a:solidFill>
                  <a:schemeClr val="bg1"/>
                </a:solidFill>
              </a:rPr>
              <a:t>Физическая активность</a:t>
            </a:r>
            <a:endParaRPr lang="en-US" b="1" spc="80" dirty="0">
              <a:solidFill>
                <a:schemeClr val="bg1"/>
              </a:solidFill>
            </a:endParaRPr>
          </a:p>
          <a:p>
            <a:pPr algn="ctr"/>
            <a:r>
              <a:rPr lang="en-US" b="1" spc="80" dirty="0">
                <a:solidFill>
                  <a:schemeClr val="bg1"/>
                </a:solidFill>
              </a:rPr>
              <a:t>$</a:t>
            </a:r>
            <a:r>
              <a:rPr lang="ru-RU" b="1" spc="80" dirty="0">
                <a:solidFill>
                  <a:schemeClr val="bg1"/>
                </a:solidFill>
              </a:rPr>
              <a:t> </a:t>
            </a:r>
            <a:r>
              <a:rPr lang="en-US" b="1" spc="80" dirty="0">
                <a:solidFill>
                  <a:schemeClr val="bg1"/>
                </a:solidFill>
              </a:rPr>
              <a:t>828</a:t>
            </a:r>
            <a:r>
              <a:rPr lang="en-US" b="1" spc="80" dirty="0">
                <a:solidFill>
                  <a:schemeClr val="bg1"/>
                </a:solidFill>
                <a:latin typeface="Myriad Pro" panose="020B0503030403020204" pitchFamily="34" charset="0"/>
              </a:rPr>
              <a:t> b</a:t>
            </a:r>
            <a:endParaRPr lang="ru-RU" b="1" spc="80" dirty="0">
              <a:solidFill>
                <a:schemeClr val="bg1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6349C1A-4EF3-4AB3-86FF-8984B40005E9}"/>
              </a:ext>
            </a:extLst>
          </p:cNvPr>
          <p:cNvSpPr txBox="1"/>
          <p:nvPr/>
        </p:nvSpPr>
        <p:spPr>
          <a:xfrm>
            <a:off x="6456731" y="2234717"/>
            <a:ext cx="1175674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b="1" spc="80" dirty="0">
                <a:solidFill>
                  <a:schemeClr val="bg1"/>
                </a:solidFill>
                <a:latin typeface="Myriad Pro" panose="020B0503030403020204" pitchFamily="34" charset="0"/>
              </a:rPr>
              <a:t>Здоровое</a:t>
            </a:r>
          </a:p>
          <a:p>
            <a:pPr algn="ctr"/>
            <a:r>
              <a:rPr lang="ru-RU" b="1" spc="80" dirty="0">
                <a:solidFill>
                  <a:schemeClr val="bg1"/>
                </a:solidFill>
                <a:latin typeface="Myriad Pro" panose="020B0503030403020204" pitchFamily="34" charset="0"/>
              </a:rPr>
              <a:t>питание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$</a:t>
            </a:r>
            <a:r>
              <a:rPr lang="ru-RU" b="1" dirty="0">
                <a:solidFill>
                  <a:schemeClr val="bg1"/>
                </a:solidFill>
                <a:latin typeface="Myriad Pro" panose="020B0503030403020204" pitchFamily="34" charset="0"/>
              </a:rPr>
              <a:t> 7</a:t>
            </a:r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2</a:t>
            </a:r>
            <a:r>
              <a:rPr lang="ru-RU" b="1" dirty="0">
                <a:solidFill>
                  <a:schemeClr val="bg1"/>
                </a:solidFill>
                <a:latin typeface="Myriad Pro" panose="020B0503030403020204" pitchFamily="34" charset="0"/>
              </a:rPr>
              <a:t>0</a:t>
            </a:r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 b</a:t>
            </a:r>
            <a:endParaRPr lang="ru-RU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976EE64B-1384-46E9-B8FC-CD7920221AB8}"/>
              </a:ext>
            </a:extLst>
          </p:cNvPr>
          <p:cNvSpPr txBox="1"/>
          <p:nvPr/>
        </p:nvSpPr>
        <p:spPr>
          <a:xfrm>
            <a:off x="1576205" y="4460048"/>
            <a:ext cx="1697212" cy="8002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300" dirty="0">
                <a:solidFill>
                  <a:schemeClr val="bg1"/>
                </a:solidFill>
                <a:latin typeface="Myriad Pro" panose="020B0503030403020204" pitchFamily="34" charset="0"/>
              </a:rPr>
              <a:t>Превентивная и </a:t>
            </a:r>
          </a:p>
          <a:p>
            <a:pPr algn="ctr"/>
            <a:r>
              <a:rPr lang="ru-RU" sz="1300" dirty="0">
                <a:solidFill>
                  <a:schemeClr val="bg1"/>
                </a:solidFill>
                <a:latin typeface="Myriad Pro" panose="020B0503030403020204" pitchFamily="34" charset="0"/>
              </a:rPr>
              <a:t>персонализированная </a:t>
            </a:r>
          </a:p>
          <a:p>
            <a:pPr algn="ctr"/>
            <a:r>
              <a:rPr lang="ru-RU" sz="1300" dirty="0">
                <a:solidFill>
                  <a:schemeClr val="bg1"/>
                </a:solidFill>
                <a:latin typeface="Myriad Pro" panose="020B0503030403020204" pitchFamily="34" charset="0"/>
              </a:rPr>
              <a:t>медицина 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Myriad Pro" panose="020B0503030403020204" pitchFamily="34" charset="0"/>
              </a:rPr>
              <a:t>$</a:t>
            </a:r>
            <a:r>
              <a:rPr lang="ru-RU" sz="1300" dirty="0">
                <a:solidFill>
                  <a:schemeClr val="bg1"/>
                </a:solidFill>
                <a:latin typeface="Myriad Pro" panose="020B0503030403020204" pitchFamily="34" charset="0"/>
              </a:rPr>
              <a:t> 575</a:t>
            </a:r>
            <a:r>
              <a:rPr lang="en-US" sz="1300" dirty="0">
                <a:solidFill>
                  <a:schemeClr val="bg1"/>
                </a:solidFill>
                <a:latin typeface="Myriad Pro" panose="020B0503030403020204" pitchFamily="34" charset="0"/>
              </a:rPr>
              <a:t> b</a:t>
            </a:r>
            <a:endParaRPr lang="ru-RU" sz="13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107E04-BDF4-479D-B2B9-97D1BBA8C840}"/>
              </a:ext>
            </a:extLst>
          </p:cNvPr>
          <p:cNvSpPr txBox="1"/>
          <p:nvPr/>
        </p:nvSpPr>
        <p:spPr>
          <a:xfrm>
            <a:off x="9400537" y="4810468"/>
            <a:ext cx="9446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n w="0"/>
                <a:solidFill>
                  <a:schemeClr val="bg1"/>
                </a:solidFill>
                <a:latin typeface="Myriad Pro" panose="020B0503030403020204" pitchFamily="34" charset="0"/>
              </a:rPr>
              <a:t>СПА</a:t>
            </a:r>
          </a:p>
          <a:p>
            <a:pPr algn="ctr"/>
            <a:r>
              <a:rPr lang="en-US" sz="1600" b="1" dirty="0">
                <a:ln w="0"/>
                <a:solidFill>
                  <a:schemeClr val="bg1"/>
                </a:solidFill>
              </a:rPr>
              <a:t>$</a:t>
            </a:r>
            <a:r>
              <a:rPr lang="ru-RU" sz="1600" b="1" dirty="0">
                <a:ln w="0"/>
                <a:solidFill>
                  <a:schemeClr val="bg1"/>
                </a:solidFill>
              </a:rPr>
              <a:t> 119</a:t>
            </a:r>
            <a:r>
              <a:rPr lang="en-US" sz="1600" b="1" dirty="0">
                <a:ln w="0"/>
                <a:solidFill>
                  <a:schemeClr val="bg1"/>
                </a:solidFill>
                <a:latin typeface="Myriad Pro" panose="020B0503030403020204" pitchFamily="34" charset="0"/>
              </a:rPr>
              <a:t> b</a:t>
            </a:r>
            <a:endParaRPr lang="ru-RU" sz="1600" b="1" dirty="0">
              <a:ln w="0"/>
              <a:solidFill>
                <a:schemeClr val="bg1"/>
              </a:solidFill>
            </a:endParaRPr>
          </a:p>
          <a:p>
            <a:endParaRPr lang="ru-RU" dirty="0">
              <a:latin typeface="Myriad Pro" panose="020B0503030403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103B59-88DF-49FF-B6D0-F8C0C569C833}"/>
              </a:ext>
            </a:extLst>
          </p:cNvPr>
          <p:cNvSpPr txBox="1"/>
          <p:nvPr/>
        </p:nvSpPr>
        <p:spPr>
          <a:xfrm>
            <a:off x="4105442" y="3713577"/>
            <a:ext cx="1156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80" dirty="0">
                <a:solidFill>
                  <a:schemeClr val="bg1"/>
                </a:solidFill>
                <a:latin typeface="Myriad Pro" panose="020B0503030403020204" pitchFamily="34" charset="0"/>
              </a:rPr>
              <a:t>Велнес</a:t>
            </a:r>
          </a:p>
          <a:p>
            <a:r>
              <a:rPr lang="ru-RU" b="1" spc="80" dirty="0">
                <a:solidFill>
                  <a:schemeClr val="bg1"/>
                </a:solidFill>
                <a:latin typeface="Myriad Pro" panose="020B0503030403020204" pitchFamily="34" charset="0"/>
              </a:rPr>
              <a:t>туризм</a:t>
            </a:r>
          </a:p>
          <a:p>
            <a:r>
              <a:rPr lang="en-US" b="1" spc="80" dirty="0">
                <a:solidFill>
                  <a:schemeClr val="bg1"/>
                </a:solidFill>
                <a:latin typeface="Myriad Pro" panose="020B0503030403020204" pitchFamily="34" charset="0"/>
              </a:rPr>
              <a:t>$</a:t>
            </a:r>
            <a:r>
              <a:rPr lang="ru-RU" b="1" spc="80" dirty="0">
                <a:solidFill>
                  <a:schemeClr val="bg1"/>
                </a:solidFill>
                <a:latin typeface="Myriad Pro" panose="020B0503030403020204" pitchFamily="34" charset="0"/>
              </a:rPr>
              <a:t> 639</a:t>
            </a:r>
            <a:r>
              <a:rPr lang="en-US" b="1" spc="80" dirty="0">
                <a:solidFill>
                  <a:schemeClr val="bg1"/>
                </a:solidFill>
                <a:latin typeface="Myriad Pro" panose="020B0503030403020204" pitchFamily="34" charset="0"/>
              </a:rPr>
              <a:t> b</a:t>
            </a:r>
            <a:endParaRPr lang="ru-RU" b="1" spc="8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667825-48AC-4E2C-9CA3-9BC47ADAB044}"/>
              </a:ext>
            </a:extLst>
          </p:cNvPr>
          <p:cNvSpPr txBox="1"/>
          <p:nvPr/>
        </p:nvSpPr>
        <p:spPr>
          <a:xfrm>
            <a:off x="954530" y="2264529"/>
            <a:ext cx="1518789" cy="8156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spc="80" dirty="0">
                <a:solidFill>
                  <a:schemeClr val="bg1"/>
                </a:solidFill>
                <a:latin typeface="Myriad Pro" panose="020B0503030403020204" pitchFamily="34" charset="0"/>
              </a:rPr>
              <a:t>Традиционная и </a:t>
            </a:r>
          </a:p>
          <a:p>
            <a:pPr algn="ctr"/>
            <a:r>
              <a:rPr lang="ru-RU" sz="1100" spc="80" dirty="0">
                <a:solidFill>
                  <a:schemeClr val="bg1"/>
                </a:solidFill>
                <a:latin typeface="Myriad Pro" panose="020B0503030403020204" pitchFamily="34" charset="0"/>
              </a:rPr>
              <a:t>комплементарная</a:t>
            </a:r>
          </a:p>
          <a:p>
            <a:pPr algn="ctr"/>
            <a:r>
              <a:rPr lang="ru-RU" sz="1100" spc="80" dirty="0">
                <a:solidFill>
                  <a:schemeClr val="bg1"/>
                </a:solidFill>
                <a:latin typeface="Myriad Pro" panose="020B0503030403020204" pitchFamily="34" charset="0"/>
              </a:rPr>
              <a:t>медицина 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Myriad Pro" panose="020B0503030403020204" pitchFamily="34" charset="0"/>
              </a:rPr>
              <a:t>$</a:t>
            </a:r>
            <a:r>
              <a:rPr lang="ru-RU" sz="1300" dirty="0">
                <a:solidFill>
                  <a:schemeClr val="bg1"/>
                </a:solidFill>
                <a:latin typeface="Myriad Pro" panose="020B0503030403020204" pitchFamily="34" charset="0"/>
              </a:rPr>
              <a:t> 360</a:t>
            </a:r>
            <a:r>
              <a:rPr lang="en-US" sz="1300" dirty="0">
                <a:solidFill>
                  <a:schemeClr val="bg1"/>
                </a:solidFill>
                <a:latin typeface="Myriad Pro" panose="020B0503030403020204" pitchFamily="34" charset="0"/>
              </a:rPr>
              <a:t> b</a:t>
            </a:r>
            <a:endParaRPr lang="ru-RU" sz="13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60413E-A89D-454B-B743-327149193F8F}"/>
              </a:ext>
            </a:extLst>
          </p:cNvPr>
          <p:cNvSpPr txBox="1"/>
          <p:nvPr/>
        </p:nvSpPr>
        <p:spPr>
          <a:xfrm>
            <a:off x="8110407" y="3980044"/>
            <a:ext cx="1087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Myriad Pro" panose="020B0503030403020204" pitchFamily="34" charset="0"/>
              </a:rPr>
              <a:t>Минеральные</a:t>
            </a: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Myriad Pro" panose="020B0503030403020204" pitchFamily="34" charset="0"/>
              </a:rPr>
              <a:t> и термальные</a:t>
            </a: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Myriad Pro" panose="020B0503030403020204" pitchFamily="34" charset="0"/>
              </a:rPr>
              <a:t>источники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$</a:t>
            </a:r>
            <a:r>
              <a:rPr lang="ru-RU" sz="1000" dirty="0">
                <a:solidFill>
                  <a:schemeClr val="bg1"/>
                </a:solidFill>
              </a:rPr>
              <a:t> 56</a:t>
            </a:r>
            <a:r>
              <a:rPr lang="en-US" sz="1000" dirty="0">
                <a:solidFill>
                  <a:schemeClr val="bg1"/>
                </a:solidFill>
                <a:latin typeface="Myriad Pro" panose="020B0503030403020204" pitchFamily="34" charset="0"/>
              </a:rPr>
              <a:t> b</a:t>
            </a:r>
            <a:endParaRPr lang="ru-RU" sz="1000" dirty="0">
              <a:solidFill>
                <a:schemeClr val="bg1"/>
              </a:solidFill>
            </a:endParaRPr>
          </a:p>
          <a:p>
            <a:pPr algn="ctr"/>
            <a:endParaRPr lang="ru-RU" sz="1000" dirty="0">
              <a:latin typeface="Myriad Pro" panose="020B0503030403020204" pitchFamily="34" charset="0"/>
            </a:endParaRPr>
          </a:p>
          <a:p>
            <a:pPr algn="ctr"/>
            <a:endParaRPr lang="ru-RU" sz="1000" dirty="0">
              <a:latin typeface="Myriad Pro" panose="020B0503030403020204" pitchFamily="34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6C957E43-DCF4-44B8-8C7D-8D965AA65741}"/>
              </a:ext>
            </a:extLst>
          </p:cNvPr>
          <p:cNvSpPr/>
          <p:nvPr/>
        </p:nvSpPr>
        <p:spPr>
          <a:xfrm>
            <a:off x="4340389" y="1621533"/>
            <a:ext cx="1371950" cy="1371950"/>
          </a:xfrm>
          <a:prstGeom prst="ellipse">
            <a:avLst/>
          </a:prstGeom>
          <a:solidFill>
            <a:srgbClr val="52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C50DFCD-6DAC-445B-A3A8-506179E275F9}"/>
              </a:ext>
            </a:extLst>
          </p:cNvPr>
          <p:cNvSpPr txBox="1"/>
          <p:nvPr/>
        </p:nvSpPr>
        <p:spPr>
          <a:xfrm>
            <a:off x="4217626" y="2036520"/>
            <a:ext cx="1565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spc="60" dirty="0">
                <a:solidFill>
                  <a:schemeClr val="bg1"/>
                </a:solidFill>
                <a:latin typeface="Myriad Pro" panose="020B0503030403020204" pitchFamily="34" charset="0"/>
              </a:rPr>
              <a:t>Инфраструктура </a:t>
            </a:r>
          </a:p>
          <a:p>
            <a:pPr algn="ctr"/>
            <a:r>
              <a:rPr lang="ru-RU" sz="1200" spc="60" dirty="0">
                <a:solidFill>
                  <a:schemeClr val="bg1"/>
                </a:solidFill>
                <a:latin typeface="Myriad Pro" panose="020B0503030403020204" pitchFamily="34" charset="0"/>
              </a:rPr>
              <a:t>велнес</a:t>
            </a:r>
          </a:p>
          <a:p>
            <a:pPr algn="ctr"/>
            <a:r>
              <a:rPr lang="en-US" sz="1200" spc="60" dirty="0">
                <a:solidFill>
                  <a:schemeClr val="bg1"/>
                </a:solidFill>
              </a:rPr>
              <a:t>$</a:t>
            </a:r>
            <a:r>
              <a:rPr lang="ru-RU" sz="1200" spc="60" dirty="0">
                <a:solidFill>
                  <a:schemeClr val="bg1"/>
                </a:solidFill>
              </a:rPr>
              <a:t> 134</a:t>
            </a:r>
            <a:r>
              <a:rPr lang="en-US" sz="1200" spc="60" dirty="0">
                <a:solidFill>
                  <a:schemeClr val="bg1"/>
                </a:solidFill>
                <a:latin typeface="Myriad Pro" panose="020B0503030403020204" pitchFamily="34" charset="0"/>
              </a:rPr>
              <a:t> b</a:t>
            </a:r>
            <a:endParaRPr lang="ru-RU" sz="1200" spc="60" dirty="0">
              <a:latin typeface="Myriad Pro" panose="020B050303040302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754FD61-5E8F-46AD-9850-5D7B0BB72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05" y="5765288"/>
            <a:ext cx="2093716" cy="62991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2D74A5F-32AF-4753-961E-0389195F9320}"/>
              </a:ext>
            </a:extLst>
          </p:cNvPr>
          <p:cNvSpPr txBox="1"/>
          <p:nvPr/>
        </p:nvSpPr>
        <p:spPr>
          <a:xfrm>
            <a:off x="2647245" y="1527514"/>
            <a:ext cx="988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spc="80" dirty="0">
                <a:solidFill>
                  <a:schemeClr val="bg1"/>
                </a:solidFill>
                <a:latin typeface="Myriad Pro" panose="020B0503030403020204" pitchFamily="34" charset="0"/>
              </a:rPr>
              <a:t>Ментальное здоровье</a:t>
            </a:r>
          </a:p>
          <a:p>
            <a:pPr algn="ctr"/>
            <a:r>
              <a:rPr lang="en-US" sz="1200" spc="80" dirty="0">
                <a:solidFill>
                  <a:schemeClr val="bg1"/>
                </a:solidFill>
                <a:latin typeface="Myriad Pro" panose="020B0503030403020204" pitchFamily="34" charset="0"/>
              </a:rPr>
              <a:t>$ </a:t>
            </a:r>
            <a:r>
              <a:rPr lang="ru-RU" sz="1200" spc="80" dirty="0">
                <a:solidFill>
                  <a:schemeClr val="bg1"/>
                </a:solidFill>
                <a:latin typeface="Myriad Pro" panose="020B0503030403020204" pitchFamily="34" charset="0"/>
              </a:rPr>
              <a:t>121 </a:t>
            </a:r>
            <a:r>
              <a:rPr lang="en-US" sz="1200" spc="80" dirty="0">
                <a:solidFill>
                  <a:schemeClr val="bg1"/>
                </a:solidFill>
                <a:latin typeface="Myriad Pro" panose="020B0503030403020204" pitchFamily="34" charset="0"/>
              </a:rPr>
              <a:t>b</a:t>
            </a:r>
            <a:endParaRPr lang="ru-RU" sz="1200" spc="8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85D76FD3-E1DE-4055-BFE2-03253842F794}"/>
              </a:ext>
            </a:extLst>
          </p:cNvPr>
          <p:cNvSpPr/>
          <p:nvPr/>
        </p:nvSpPr>
        <p:spPr>
          <a:xfrm>
            <a:off x="2699952" y="2650215"/>
            <a:ext cx="874339" cy="874339"/>
          </a:xfrm>
          <a:prstGeom prst="ellipse">
            <a:avLst/>
          </a:prstGeom>
          <a:solidFill>
            <a:srgbClr val="BCA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3D22D01-54BD-414A-8FE1-FD024B8354C3}"/>
              </a:ext>
            </a:extLst>
          </p:cNvPr>
          <p:cNvSpPr txBox="1"/>
          <p:nvPr/>
        </p:nvSpPr>
        <p:spPr>
          <a:xfrm>
            <a:off x="2751479" y="2840782"/>
            <a:ext cx="774710" cy="9110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spc="80" dirty="0">
                <a:solidFill>
                  <a:schemeClr val="bg1"/>
                </a:solidFill>
                <a:latin typeface="Myriad Pro" panose="020B0503030403020204" pitchFamily="34" charset="0"/>
              </a:rPr>
              <a:t>Велнес</a:t>
            </a:r>
          </a:p>
          <a:p>
            <a:pPr algn="ctr">
              <a:lnSpc>
                <a:spcPct val="80000"/>
              </a:lnSpc>
            </a:pPr>
            <a:r>
              <a:rPr lang="ru-RU" sz="1100" spc="80" dirty="0">
                <a:solidFill>
                  <a:schemeClr val="bg1"/>
                </a:solidFill>
                <a:latin typeface="Myriad Pro" panose="020B0503030403020204" pitchFamily="34" charset="0"/>
              </a:rPr>
              <a:t>рабочего места</a:t>
            </a:r>
          </a:p>
          <a:p>
            <a:pPr algn="ctr">
              <a:lnSpc>
                <a:spcPct val="80000"/>
              </a:lnSpc>
            </a:pPr>
            <a:r>
              <a:rPr lang="en-US" sz="1100" spc="80" dirty="0">
                <a:solidFill>
                  <a:schemeClr val="bg1"/>
                </a:solidFill>
                <a:latin typeface="Myriad Pro" panose="020B0503030403020204" pitchFamily="34" charset="0"/>
              </a:rPr>
              <a:t>$</a:t>
            </a:r>
            <a:r>
              <a:rPr lang="ru-RU" sz="1100" spc="80" dirty="0">
                <a:solidFill>
                  <a:schemeClr val="bg1"/>
                </a:solidFill>
                <a:latin typeface="Myriad Pro" panose="020B0503030403020204" pitchFamily="34" charset="0"/>
              </a:rPr>
              <a:t> 48 </a:t>
            </a:r>
            <a:r>
              <a:rPr lang="en-US" sz="1100" spc="80" dirty="0">
                <a:solidFill>
                  <a:schemeClr val="bg1"/>
                </a:solidFill>
                <a:latin typeface="Myriad Pro" panose="020B0503030403020204" pitchFamily="34" charset="0"/>
              </a:rPr>
              <a:t>b</a:t>
            </a:r>
            <a:endParaRPr lang="ru-RU" sz="1100" spc="8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algn="ctr"/>
            <a:endParaRPr lang="ru-RU" sz="1200" dirty="0">
              <a:latin typeface="Myriad Pro" panose="020B0503030403020204" pitchFamily="34" charset="0"/>
            </a:endParaRPr>
          </a:p>
          <a:p>
            <a:pPr algn="ctr"/>
            <a:endParaRPr lang="ru-RU" sz="1200" dirty="0">
              <a:latin typeface="Myriad Pro" panose="020B0503030403020204" pitchFamily="34" charset="0"/>
            </a:endParaRPr>
          </a:p>
        </p:txBody>
      </p: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A0358B0F-42A6-4EEE-9F1A-8520259A131A}"/>
              </a:ext>
            </a:extLst>
          </p:cNvPr>
          <p:cNvCxnSpPr>
            <a:cxnSpLocks/>
            <a:stCxn id="44" idx="0"/>
          </p:cNvCxnSpPr>
          <p:nvPr/>
        </p:nvCxnSpPr>
        <p:spPr>
          <a:xfrm flipV="1">
            <a:off x="2464149" y="2340434"/>
            <a:ext cx="372631" cy="1529211"/>
          </a:xfrm>
          <a:prstGeom prst="line">
            <a:avLst/>
          </a:prstGeom>
          <a:ln w="38100" cap="rnd">
            <a:gradFill>
              <a:gsLst>
                <a:gs pos="0">
                  <a:srgbClr val="487B78"/>
                </a:gs>
                <a:gs pos="100000">
                  <a:srgbClr val="31A0BC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>
            <a:extLst>
              <a:ext uri="{FF2B5EF4-FFF2-40B4-BE49-F238E27FC236}">
                <a16:creationId xmlns:a16="http://schemas.microsoft.com/office/drawing/2014/main" id="{2247852F-2FF4-4BCE-A3E2-9DA6340148BA}"/>
              </a:ext>
            </a:extLst>
          </p:cNvPr>
          <p:cNvCxnSpPr>
            <a:cxnSpLocks/>
          </p:cNvCxnSpPr>
          <p:nvPr/>
        </p:nvCxnSpPr>
        <p:spPr>
          <a:xfrm flipH="1">
            <a:off x="2325511" y="2049554"/>
            <a:ext cx="225419" cy="181982"/>
          </a:xfrm>
          <a:prstGeom prst="line">
            <a:avLst/>
          </a:prstGeom>
          <a:ln w="38100" cap="rnd">
            <a:gradFill>
              <a:gsLst>
                <a:gs pos="0">
                  <a:srgbClr val="4ABE9D"/>
                </a:gs>
                <a:gs pos="100000">
                  <a:srgbClr val="31A0BC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>
            <a:extLst>
              <a:ext uri="{FF2B5EF4-FFF2-40B4-BE49-F238E27FC236}">
                <a16:creationId xmlns:a16="http://schemas.microsoft.com/office/drawing/2014/main" id="{04654926-52AF-4801-B645-FB4EBA950BE4}"/>
              </a:ext>
            </a:extLst>
          </p:cNvPr>
          <p:cNvCxnSpPr>
            <a:cxnSpLocks/>
          </p:cNvCxnSpPr>
          <p:nvPr/>
        </p:nvCxnSpPr>
        <p:spPr>
          <a:xfrm flipH="1" flipV="1">
            <a:off x="3490108" y="2256579"/>
            <a:ext cx="692808" cy="1039712"/>
          </a:xfrm>
          <a:prstGeom prst="line">
            <a:avLst/>
          </a:prstGeom>
          <a:ln w="38100" cap="rnd">
            <a:gradFill>
              <a:gsLst>
                <a:gs pos="0">
                  <a:srgbClr val="3F863A"/>
                </a:gs>
                <a:gs pos="100000">
                  <a:srgbClr val="31A0BC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>
            <a:extLst>
              <a:ext uri="{FF2B5EF4-FFF2-40B4-BE49-F238E27FC236}">
                <a16:creationId xmlns:a16="http://schemas.microsoft.com/office/drawing/2014/main" id="{5F8B48D4-D5D7-42A6-BA82-F860E7196232}"/>
              </a:ext>
            </a:extLst>
          </p:cNvPr>
          <p:cNvCxnSpPr>
            <a:cxnSpLocks/>
          </p:cNvCxnSpPr>
          <p:nvPr/>
        </p:nvCxnSpPr>
        <p:spPr>
          <a:xfrm flipV="1">
            <a:off x="9869492" y="3847288"/>
            <a:ext cx="0" cy="664914"/>
          </a:xfrm>
          <a:prstGeom prst="line">
            <a:avLst/>
          </a:prstGeom>
          <a:ln w="38100" cap="rnd">
            <a:gradFill>
              <a:gsLst>
                <a:gs pos="100000">
                  <a:srgbClr val="F1D009"/>
                </a:gs>
                <a:gs pos="0">
                  <a:srgbClr val="75B6E5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AC607975-61FD-4ED9-B16A-086E5B7D52BF}"/>
              </a:ext>
            </a:extLst>
          </p:cNvPr>
          <p:cNvCxnSpPr>
            <a:cxnSpLocks/>
          </p:cNvCxnSpPr>
          <p:nvPr/>
        </p:nvCxnSpPr>
        <p:spPr>
          <a:xfrm flipV="1">
            <a:off x="8799678" y="3524554"/>
            <a:ext cx="302484" cy="380942"/>
          </a:xfrm>
          <a:prstGeom prst="line">
            <a:avLst/>
          </a:prstGeom>
          <a:ln w="38100" cap="rnd">
            <a:gradFill>
              <a:gsLst>
                <a:gs pos="0">
                  <a:srgbClr val="0070C0"/>
                </a:gs>
                <a:gs pos="100000">
                  <a:srgbClr val="F1D009"/>
                </a:gs>
              </a:gsLst>
              <a:lin ang="48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>
            <a:extLst>
              <a:ext uri="{FF2B5EF4-FFF2-40B4-BE49-F238E27FC236}">
                <a16:creationId xmlns:a16="http://schemas.microsoft.com/office/drawing/2014/main" id="{2CF86DF4-49BB-4543-964D-77173425FEE2}"/>
              </a:ext>
            </a:extLst>
          </p:cNvPr>
          <p:cNvCxnSpPr>
            <a:cxnSpLocks/>
          </p:cNvCxnSpPr>
          <p:nvPr/>
        </p:nvCxnSpPr>
        <p:spPr>
          <a:xfrm>
            <a:off x="5628342" y="4303945"/>
            <a:ext cx="272070" cy="180016"/>
          </a:xfrm>
          <a:prstGeom prst="line">
            <a:avLst/>
          </a:prstGeom>
          <a:ln w="38100" cap="rnd">
            <a:gradFill>
              <a:gsLst>
                <a:gs pos="0">
                  <a:srgbClr val="3F863A"/>
                </a:gs>
                <a:gs pos="100000">
                  <a:srgbClr val="39B5E7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>
            <a:extLst>
              <a:ext uri="{FF2B5EF4-FFF2-40B4-BE49-F238E27FC236}">
                <a16:creationId xmlns:a16="http://schemas.microsoft.com/office/drawing/2014/main" id="{8010073F-54DD-4DA3-8E41-0E08F934C8EF}"/>
              </a:ext>
            </a:extLst>
          </p:cNvPr>
          <p:cNvCxnSpPr>
            <a:cxnSpLocks/>
          </p:cNvCxnSpPr>
          <p:nvPr/>
        </p:nvCxnSpPr>
        <p:spPr>
          <a:xfrm flipV="1">
            <a:off x="7962676" y="4456924"/>
            <a:ext cx="235138" cy="85621"/>
          </a:xfrm>
          <a:prstGeom prst="line">
            <a:avLst/>
          </a:prstGeom>
          <a:ln w="38100" cap="rnd">
            <a:gradFill>
              <a:gsLst>
                <a:gs pos="0">
                  <a:srgbClr val="39B5E7"/>
                </a:gs>
                <a:gs pos="100000">
                  <a:srgbClr val="0070C0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>
            <a:extLst>
              <a:ext uri="{FF2B5EF4-FFF2-40B4-BE49-F238E27FC236}">
                <a16:creationId xmlns:a16="http://schemas.microsoft.com/office/drawing/2014/main" id="{478B0A12-670A-4526-80C5-1065B96FD2C8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8059287" y="5125660"/>
            <a:ext cx="1219104" cy="173129"/>
          </a:xfrm>
          <a:prstGeom prst="line">
            <a:avLst/>
          </a:prstGeom>
          <a:ln w="38100" cap="rnd">
            <a:gradFill>
              <a:gsLst>
                <a:gs pos="0">
                  <a:srgbClr val="39B5E7"/>
                </a:gs>
                <a:gs pos="100000">
                  <a:srgbClr val="75B6E5"/>
                </a:gs>
              </a:gsLst>
              <a:lin ang="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единительная линия 157">
            <a:extLst>
              <a:ext uri="{FF2B5EF4-FFF2-40B4-BE49-F238E27FC236}">
                <a16:creationId xmlns:a16="http://schemas.microsoft.com/office/drawing/2014/main" id="{69EA54C8-69CC-4F72-B2DF-66D74C779B2E}"/>
              </a:ext>
            </a:extLst>
          </p:cNvPr>
          <p:cNvCxnSpPr>
            <a:cxnSpLocks/>
          </p:cNvCxnSpPr>
          <p:nvPr/>
        </p:nvCxnSpPr>
        <p:spPr>
          <a:xfrm flipH="1" flipV="1">
            <a:off x="5351600" y="2862803"/>
            <a:ext cx="913876" cy="1353869"/>
          </a:xfrm>
          <a:prstGeom prst="line">
            <a:avLst/>
          </a:prstGeom>
          <a:ln w="38100" cap="rnd">
            <a:gradFill>
              <a:gsLst>
                <a:gs pos="0">
                  <a:srgbClr val="39B5E7"/>
                </a:gs>
                <a:gs pos="100000">
                  <a:srgbClr val="526680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единительная линия 161">
            <a:extLst>
              <a:ext uri="{FF2B5EF4-FFF2-40B4-BE49-F238E27FC236}">
                <a16:creationId xmlns:a16="http://schemas.microsoft.com/office/drawing/2014/main" id="{9591CBD0-8B59-419C-991B-9419C70DEE31}"/>
              </a:ext>
            </a:extLst>
          </p:cNvPr>
          <p:cNvCxnSpPr>
            <a:cxnSpLocks/>
          </p:cNvCxnSpPr>
          <p:nvPr/>
        </p:nvCxnSpPr>
        <p:spPr>
          <a:xfrm flipH="1" flipV="1">
            <a:off x="1862667" y="3296291"/>
            <a:ext cx="303319" cy="620104"/>
          </a:xfrm>
          <a:prstGeom prst="line">
            <a:avLst/>
          </a:prstGeom>
          <a:ln w="38100" cap="rnd">
            <a:gradFill>
              <a:gsLst>
                <a:gs pos="0">
                  <a:srgbClr val="487B78"/>
                </a:gs>
                <a:gs pos="100000">
                  <a:srgbClr val="4ABE9D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Прямая соединительная линия 196">
            <a:extLst>
              <a:ext uri="{FF2B5EF4-FFF2-40B4-BE49-F238E27FC236}">
                <a16:creationId xmlns:a16="http://schemas.microsoft.com/office/drawing/2014/main" id="{BBAAB3CF-C42B-4FC8-AC58-E4BE57FA7F18}"/>
              </a:ext>
            </a:extLst>
          </p:cNvPr>
          <p:cNvCxnSpPr>
            <a:cxnSpLocks/>
          </p:cNvCxnSpPr>
          <p:nvPr/>
        </p:nvCxnSpPr>
        <p:spPr>
          <a:xfrm flipH="1">
            <a:off x="3004246" y="2739004"/>
            <a:ext cx="1475276" cy="1306201"/>
          </a:xfrm>
          <a:prstGeom prst="line">
            <a:avLst/>
          </a:prstGeom>
          <a:ln w="38100" cap="rnd">
            <a:gradFill>
              <a:gsLst>
                <a:gs pos="0">
                  <a:srgbClr val="526680"/>
                </a:gs>
                <a:gs pos="100000">
                  <a:srgbClr val="487B78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Прямая соединительная линия 197">
            <a:extLst>
              <a:ext uri="{FF2B5EF4-FFF2-40B4-BE49-F238E27FC236}">
                <a16:creationId xmlns:a16="http://schemas.microsoft.com/office/drawing/2014/main" id="{1FA7E159-7DF1-4D26-991C-3F12BA89BD66}"/>
              </a:ext>
            </a:extLst>
          </p:cNvPr>
          <p:cNvCxnSpPr>
            <a:cxnSpLocks/>
          </p:cNvCxnSpPr>
          <p:nvPr/>
        </p:nvCxnSpPr>
        <p:spPr>
          <a:xfrm flipV="1">
            <a:off x="2773082" y="3511731"/>
            <a:ext cx="186300" cy="414810"/>
          </a:xfrm>
          <a:prstGeom prst="line">
            <a:avLst/>
          </a:prstGeom>
          <a:ln w="38100" cap="rnd">
            <a:gradFill>
              <a:gsLst>
                <a:gs pos="0">
                  <a:srgbClr val="487B78"/>
                </a:gs>
                <a:gs pos="100000">
                  <a:srgbClr val="BCA91E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Прямая соединительная линия 198">
            <a:extLst>
              <a:ext uri="{FF2B5EF4-FFF2-40B4-BE49-F238E27FC236}">
                <a16:creationId xmlns:a16="http://schemas.microsoft.com/office/drawing/2014/main" id="{44F9DCED-D184-4014-9E14-9678A73BF2B5}"/>
              </a:ext>
            </a:extLst>
          </p:cNvPr>
          <p:cNvCxnSpPr>
            <a:cxnSpLocks/>
          </p:cNvCxnSpPr>
          <p:nvPr/>
        </p:nvCxnSpPr>
        <p:spPr>
          <a:xfrm flipH="1" flipV="1">
            <a:off x="3122888" y="2378419"/>
            <a:ext cx="14234" cy="264422"/>
          </a:xfrm>
          <a:prstGeom prst="line">
            <a:avLst/>
          </a:prstGeom>
          <a:ln w="38100" cap="rnd">
            <a:gradFill>
              <a:gsLst>
                <a:gs pos="0">
                  <a:srgbClr val="BCA91E"/>
                </a:gs>
                <a:gs pos="100000">
                  <a:srgbClr val="31A0BC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Прямая соединительная линия 199">
            <a:extLst>
              <a:ext uri="{FF2B5EF4-FFF2-40B4-BE49-F238E27FC236}">
                <a16:creationId xmlns:a16="http://schemas.microsoft.com/office/drawing/2014/main" id="{570C80CA-A79E-411E-8646-22F8A9CE9C23}"/>
              </a:ext>
            </a:extLst>
          </p:cNvPr>
          <p:cNvCxnSpPr>
            <a:cxnSpLocks/>
          </p:cNvCxnSpPr>
          <p:nvPr/>
        </p:nvCxnSpPr>
        <p:spPr>
          <a:xfrm flipH="1" flipV="1">
            <a:off x="2412977" y="2837161"/>
            <a:ext cx="300929" cy="119884"/>
          </a:xfrm>
          <a:prstGeom prst="line">
            <a:avLst/>
          </a:prstGeom>
          <a:ln w="38100" cap="rnd">
            <a:gradFill>
              <a:gsLst>
                <a:gs pos="0">
                  <a:srgbClr val="BCA91E"/>
                </a:gs>
                <a:gs pos="100000">
                  <a:srgbClr val="4ABE9D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Прямая соединительная линия 200">
            <a:extLst>
              <a:ext uri="{FF2B5EF4-FFF2-40B4-BE49-F238E27FC236}">
                <a16:creationId xmlns:a16="http://schemas.microsoft.com/office/drawing/2014/main" id="{99BDA4CD-FF9B-4606-922F-308821666B65}"/>
              </a:ext>
            </a:extLst>
          </p:cNvPr>
          <p:cNvCxnSpPr>
            <a:cxnSpLocks/>
            <a:endCxn id="45" idx="5"/>
          </p:cNvCxnSpPr>
          <p:nvPr/>
        </p:nvCxnSpPr>
        <p:spPr>
          <a:xfrm flipH="1" flipV="1">
            <a:off x="2238186" y="3141867"/>
            <a:ext cx="1430167" cy="794546"/>
          </a:xfrm>
          <a:prstGeom prst="line">
            <a:avLst/>
          </a:prstGeom>
          <a:ln w="38100" cap="rnd">
            <a:gradFill>
              <a:gsLst>
                <a:gs pos="0">
                  <a:srgbClr val="3F863A"/>
                </a:gs>
                <a:gs pos="100000">
                  <a:srgbClr val="4ABE9D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Прямая соединительная линия 201">
            <a:extLst>
              <a:ext uri="{FF2B5EF4-FFF2-40B4-BE49-F238E27FC236}">
                <a16:creationId xmlns:a16="http://schemas.microsoft.com/office/drawing/2014/main" id="{8EFF0799-E434-4F48-AAC3-ABFFB0CB2A4D}"/>
              </a:ext>
            </a:extLst>
          </p:cNvPr>
          <p:cNvCxnSpPr>
            <a:cxnSpLocks/>
          </p:cNvCxnSpPr>
          <p:nvPr/>
        </p:nvCxnSpPr>
        <p:spPr>
          <a:xfrm flipV="1">
            <a:off x="5401262" y="3214061"/>
            <a:ext cx="772515" cy="378499"/>
          </a:xfrm>
          <a:prstGeom prst="line">
            <a:avLst/>
          </a:prstGeom>
          <a:ln w="38100" cap="rnd">
            <a:gradFill>
              <a:gsLst>
                <a:gs pos="0">
                  <a:srgbClr val="3F863A"/>
                </a:gs>
                <a:gs pos="100000">
                  <a:srgbClr val="98B822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Прямая соединительная линия 202">
            <a:extLst>
              <a:ext uri="{FF2B5EF4-FFF2-40B4-BE49-F238E27FC236}">
                <a16:creationId xmlns:a16="http://schemas.microsoft.com/office/drawing/2014/main" id="{CE24038B-696C-4319-BD45-E3B6775F0ED0}"/>
              </a:ext>
            </a:extLst>
          </p:cNvPr>
          <p:cNvCxnSpPr>
            <a:cxnSpLocks/>
          </p:cNvCxnSpPr>
          <p:nvPr/>
        </p:nvCxnSpPr>
        <p:spPr>
          <a:xfrm flipV="1">
            <a:off x="7437487" y="3108413"/>
            <a:ext cx="1274920" cy="1033710"/>
          </a:xfrm>
          <a:prstGeom prst="line">
            <a:avLst/>
          </a:prstGeom>
          <a:ln w="38100" cap="rnd">
            <a:gradFill>
              <a:gsLst>
                <a:gs pos="0">
                  <a:srgbClr val="39B5E7"/>
                </a:gs>
                <a:gs pos="100000">
                  <a:srgbClr val="F1D009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Прямая соединительная линия 203">
            <a:extLst>
              <a:ext uri="{FF2B5EF4-FFF2-40B4-BE49-F238E27FC236}">
                <a16:creationId xmlns:a16="http://schemas.microsoft.com/office/drawing/2014/main" id="{017919EF-392B-45E0-BDC6-36B639AF3246}"/>
              </a:ext>
            </a:extLst>
          </p:cNvPr>
          <p:cNvCxnSpPr>
            <a:cxnSpLocks/>
            <a:stCxn id="47" idx="1"/>
          </p:cNvCxnSpPr>
          <p:nvPr/>
        </p:nvCxnSpPr>
        <p:spPr>
          <a:xfrm flipH="1" flipV="1">
            <a:off x="9053288" y="4426030"/>
            <a:ext cx="398232" cy="281658"/>
          </a:xfrm>
          <a:prstGeom prst="line">
            <a:avLst/>
          </a:prstGeom>
          <a:ln w="38100" cap="rnd">
            <a:gradFill>
              <a:gsLst>
                <a:gs pos="0">
                  <a:srgbClr val="75B6E5"/>
                </a:gs>
                <a:gs pos="100000">
                  <a:srgbClr val="0070C0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Прямая соединительная линия 205">
            <a:extLst>
              <a:ext uri="{FF2B5EF4-FFF2-40B4-BE49-F238E27FC236}">
                <a16:creationId xmlns:a16="http://schemas.microsoft.com/office/drawing/2014/main" id="{3FC8C41F-98D1-49CF-BEBD-7936DF8AA82D}"/>
              </a:ext>
            </a:extLst>
          </p:cNvPr>
          <p:cNvCxnSpPr>
            <a:cxnSpLocks/>
          </p:cNvCxnSpPr>
          <p:nvPr/>
        </p:nvCxnSpPr>
        <p:spPr>
          <a:xfrm flipH="1" flipV="1">
            <a:off x="8064955" y="2907538"/>
            <a:ext cx="1629134" cy="1710125"/>
          </a:xfrm>
          <a:prstGeom prst="line">
            <a:avLst/>
          </a:prstGeom>
          <a:ln w="38100" cap="rnd">
            <a:gradFill>
              <a:gsLst>
                <a:gs pos="0">
                  <a:srgbClr val="75B6E5"/>
                </a:gs>
                <a:gs pos="100000">
                  <a:srgbClr val="98B822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Прямая соединительная линия 216">
            <a:extLst>
              <a:ext uri="{FF2B5EF4-FFF2-40B4-BE49-F238E27FC236}">
                <a16:creationId xmlns:a16="http://schemas.microsoft.com/office/drawing/2014/main" id="{B5DDC22A-AB2C-45F5-8DEF-C359CF7BC997}"/>
              </a:ext>
            </a:extLst>
          </p:cNvPr>
          <p:cNvCxnSpPr>
            <a:cxnSpLocks/>
          </p:cNvCxnSpPr>
          <p:nvPr/>
        </p:nvCxnSpPr>
        <p:spPr>
          <a:xfrm flipH="1" flipV="1">
            <a:off x="3265142" y="5096453"/>
            <a:ext cx="2517770" cy="234033"/>
          </a:xfrm>
          <a:prstGeom prst="line">
            <a:avLst/>
          </a:prstGeom>
          <a:ln w="38100" cap="rnd">
            <a:gradFill>
              <a:gsLst>
                <a:gs pos="0">
                  <a:srgbClr val="39B5E7"/>
                </a:gs>
                <a:gs pos="100000">
                  <a:srgbClr val="487B78"/>
                </a:gs>
              </a:gsLst>
              <a:lin ang="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Прямая соединительная линия 228">
            <a:extLst>
              <a:ext uri="{FF2B5EF4-FFF2-40B4-BE49-F238E27FC236}">
                <a16:creationId xmlns:a16="http://schemas.microsoft.com/office/drawing/2014/main" id="{B1413051-857B-40B4-A05F-F25F820A2D06}"/>
              </a:ext>
            </a:extLst>
          </p:cNvPr>
          <p:cNvCxnSpPr>
            <a:cxnSpLocks/>
          </p:cNvCxnSpPr>
          <p:nvPr/>
        </p:nvCxnSpPr>
        <p:spPr>
          <a:xfrm flipH="1">
            <a:off x="2462938" y="2438567"/>
            <a:ext cx="1855990" cy="197943"/>
          </a:xfrm>
          <a:prstGeom prst="line">
            <a:avLst/>
          </a:prstGeom>
          <a:ln w="38100" cap="rnd">
            <a:gradFill>
              <a:gsLst>
                <a:gs pos="0">
                  <a:srgbClr val="526680"/>
                </a:gs>
                <a:gs pos="100000">
                  <a:srgbClr val="4ABE9D"/>
                </a:gs>
              </a:gsLst>
              <a:lin ang="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Прямая соединительная линия 230">
            <a:extLst>
              <a:ext uri="{FF2B5EF4-FFF2-40B4-BE49-F238E27FC236}">
                <a16:creationId xmlns:a16="http://schemas.microsoft.com/office/drawing/2014/main" id="{4BB0D84D-9F2F-4EEF-8BE1-C2C2EECD1FB1}"/>
              </a:ext>
            </a:extLst>
          </p:cNvPr>
          <p:cNvCxnSpPr>
            <a:cxnSpLocks/>
          </p:cNvCxnSpPr>
          <p:nvPr/>
        </p:nvCxnSpPr>
        <p:spPr>
          <a:xfrm flipH="1" flipV="1">
            <a:off x="3436703" y="3009921"/>
            <a:ext cx="2575074" cy="42976"/>
          </a:xfrm>
          <a:prstGeom prst="line">
            <a:avLst/>
          </a:prstGeom>
          <a:ln w="38100" cap="rnd">
            <a:gradFill>
              <a:gsLst>
                <a:gs pos="0">
                  <a:srgbClr val="98B822"/>
                </a:gs>
                <a:gs pos="100000">
                  <a:srgbClr val="BCA91E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A6005B39-D34A-4497-A397-F191403D294C}"/>
              </a:ext>
            </a:extLst>
          </p:cNvPr>
          <p:cNvCxnSpPr>
            <a:cxnSpLocks/>
          </p:cNvCxnSpPr>
          <p:nvPr/>
        </p:nvCxnSpPr>
        <p:spPr>
          <a:xfrm flipH="1" flipV="1">
            <a:off x="3615524" y="2076822"/>
            <a:ext cx="2802352" cy="2292251"/>
          </a:xfrm>
          <a:prstGeom prst="line">
            <a:avLst/>
          </a:prstGeom>
          <a:ln w="38100" cap="rnd">
            <a:gradFill>
              <a:gsLst>
                <a:gs pos="0">
                  <a:srgbClr val="39B5E7"/>
                </a:gs>
                <a:gs pos="100000">
                  <a:srgbClr val="31A0BC"/>
                </a:gs>
              </a:gsLst>
              <a:lin ang="5400000" scaled="1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3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switch dir="r"/>
      </p:transition>
    </mc:Choice>
    <mc:Fallback xmlns="">
      <p:transition advClick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2420</TotalTime>
  <Words>663</Words>
  <Application>Microsoft Macintosh PowerPoint</Application>
  <PresentationFormat>Широкоэкранный</PresentationFormat>
  <Paragraphs>263</Paragraphs>
  <Slides>15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Lato</vt:lpstr>
      <vt:lpstr>Myriad Pro</vt:lpstr>
      <vt:lpstr>Myriad Pro Black</vt:lpstr>
      <vt:lpstr>PFCentroSansPro</vt:lpstr>
      <vt:lpstr>Source Sans Pro</vt:lpstr>
      <vt:lpstr>Source Sans Pro Light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 ЦЕЛОСТНОГО ЗДОРОВЬЯ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«Управление индивидуальным здоровьем:  биохакинг, запрос человека на сопричастность в лечении»</dc:title>
  <dc:creator>mirandola</dc:creator>
  <cp:lastModifiedBy>Югай Михаил Торичеллиевич</cp:lastModifiedBy>
  <cp:revision>229</cp:revision>
  <dcterms:created xsi:type="dcterms:W3CDTF">2021-04-29T06:29:22Z</dcterms:created>
  <dcterms:modified xsi:type="dcterms:W3CDTF">2021-11-07T18:18:54Z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1033-3.1.2.5330</vt:lpwstr>
  </property>
</Properties>
</file>