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5" r:id="rId2"/>
    <p:sldMasterId id="2147483729" r:id="rId3"/>
  </p:sldMasterIdLst>
  <p:notesMasterIdLst>
    <p:notesMasterId r:id="rId11"/>
  </p:notesMasterIdLst>
  <p:sldIdLst>
    <p:sldId id="1409" r:id="rId4"/>
    <p:sldId id="266" r:id="rId5"/>
    <p:sldId id="271" r:id="rId6"/>
    <p:sldId id="1410" r:id="rId7"/>
    <p:sldId id="1411" r:id="rId8"/>
    <p:sldId id="1412" r:id="rId9"/>
    <p:sldId id="141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нна Фистул" initials="ИФ" lastIdx="1" clrIdx="0">
    <p:extLst>
      <p:ext uri="{19B8F6BF-5375-455C-9EA6-DF929625EA0E}">
        <p15:presenceInfo xmlns:p15="http://schemas.microsoft.com/office/powerpoint/2012/main" userId="0e39920bf69259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6A4CA-94E4-4887-B1D9-AFF10D082C37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2" csCatId="colorful" phldr="0"/>
      <dgm:spPr/>
      <dgm:t>
        <a:bodyPr/>
        <a:lstStyle/>
        <a:p>
          <a:endParaRPr lang="ru-RU"/>
        </a:p>
      </dgm:t>
    </dgm:pt>
    <dgm:pt modelId="{C3F16372-E03D-47F3-A209-3D8FD971D26A}">
      <dgm:prSet phldrT="[Текст]" phldr="1"/>
      <dgm:spPr/>
      <dgm:t>
        <a:bodyPr/>
        <a:lstStyle/>
        <a:p>
          <a:endParaRPr lang="ru-RU"/>
        </a:p>
      </dgm:t>
    </dgm:pt>
    <dgm:pt modelId="{FA259AA8-16CB-42AB-AE2E-3E6188DFC781}" type="parTrans" cxnId="{5EA29C55-29F1-400E-AAEA-5D178A5451C4}">
      <dgm:prSet/>
      <dgm:spPr/>
      <dgm:t>
        <a:bodyPr/>
        <a:lstStyle/>
        <a:p>
          <a:endParaRPr lang="ru-RU"/>
        </a:p>
      </dgm:t>
    </dgm:pt>
    <dgm:pt modelId="{F660221A-B955-461C-8017-71CBCB7A5F9F}" type="sibTrans" cxnId="{5EA29C55-29F1-400E-AAEA-5D178A5451C4}">
      <dgm:prSet/>
      <dgm:spPr/>
      <dgm:t>
        <a:bodyPr/>
        <a:lstStyle/>
        <a:p>
          <a:endParaRPr lang="ru-RU"/>
        </a:p>
      </dgm:t>
    </dgm:pt>
    <dgm:pt modelId="{489018BE-BE9B-4452-85A9-3A536D78BA14}">
      <dgm:prSet phldrT="[Текст]" phldr="1"/>
      <dgm:spPr/>
      <dgm:t>
        <a:bodyPr/>
        <a:lstStyle/>
        <a:p>
          <a:endParaRPr lang="ru-RU"/>
        </a:p>
      </dgm:t>
    </dgm:pt>
    <dgm:pt modelId="{E6435575-174D-4156-961B-45D118830770}" type="parTrans" cxnId="{DC0D4C30-87B8-4455-8394-475AE3439334}">
      <dgm:prSet/>
      <dgm:spPr/>
      <dgm:t>
        <a:bodyPr/>
        <a:lstStyle/>
        <a:p>
          <a:endParaRPr lang="ru-RU"/>
        </a:p>
      </dgm:t>
    </dgm:pt>
    <dgm:pt modelId="{B73CE45D-4AAB-4F20-ACD1-3B274728AA40}" type="sibTrans" cxnId="{DC0D4C30-87B8-4455-8394-475AE3439334}">
      <dgm:prSet/>
      <dgm:spPr/>
      <dgm:t>
        <a:bodyPr/>
        <a:lstStyle/>
        <a:p>
          <a:endParaRPr lang="ru-RU"/>
        </a:p>
      </dgm:t>
    </dgm:pt>
    <dgm:pt modelId="{BA82FD1E-AF36-435E-AFAE-0F89695AB816}">
      <dgm:prSet phldrT="[Текст]" phldr="1"/>
      <dgm:spPr/>
      <dgm:t>
        <a:bodyPr/>
        <a:lstStyle/>
        <a:p>
          <a:endParaRPr lang="ru-RU"/>
        </a:p>
      </dgm:t>
    </dgm:pt>
    <dgm:pt modelId="{60B84A19-78C0-4957-81DE-7C37486D76E1}" type="parTrans" cxnId="{4F5C995A-DAFA-45C6-A2D8-4846934700F5}">
      <dgm:prSet/>
      <dgm:spPr/>
      <dgm:t>
        <a:bodyPr/>
        <a:lstStyle/>
        <a:p>
          <a:endParaRPr lang="ru-RU"/>
        </a:p>
      </dgm:t>
    </dgm:pt>
    <dgm:pt modelId="{A7A685A2-16AC-47F3-97E0-02C4BE0C0E83}" type="sibTrans" cxnId="{4F5C995A-DAFA-45C6-A2D8-4846934700F5}">
      <dgm:prSet/>
      <dgm:spPr/>
      <dgm:t>
        <a:bodyPr/>
        <a:lstStyle/>
        <a:p>
          <a:endParaRPr lang="ru-RU"/>
        </a:p>
      </dgm:t>
    </dgm:pt>
    <dgm:pt modelId="{E245025D-7D2A-48B7-9B86-B93295BDCBE7}">
      <dgm:prSet phldrT="[Текст]" phldr="1"/>
      <dgm:spPr/>
      <dgm:t>
        <a:bodyPr/>
        <a:lstStyle/>
        <a:p>
          <a:endParaRPr lang="ru-RU"/>
        </a:p>
      </dgm:t>
    </dgm:pt>
    <dgm:pt modelId="{E50F4B49-6FFC-40CF-A392-2C18C8D3FE0F}" type="parTrans" cxnId="{84D7B0CF-4B2A-4DB7-B370-574C262D4801}">
      <dgm:prSet/>
      <dgm:spPr/>
      <dgm:t>
        <a:bodyPr/>
        <a:lstStyle/>
        <a:p>
          <a:endParaRPr lang="ru-RU"/>
        </a:p>
      </dgm:t>
    </dgm:pt>
    <dgm:pt modelId="{15791CB0-944B-4ABE-A5E3-FFB817BEF2E7}" type="sibTrans" cxnId="{84D7B0CF-4B2A-4DB7-B370-574C262D4801}">
      <dgm:prSet/>
      <dgm:spPr/>
      <dgm:t>
        <a:bodyPr/>
        <a:lstStyle/>
        <a:p>
          <a:endParaRPr lang="ru-RU"/>
        </a:p>
      </dgm:t>
    </dgm:pt>
    <dgm:pt modelId="{74D53AEE-B884-49A2-9EF6-D5D4B77D9A2D}">
      <dgm:prSet phldrT="[Текст]" phldr="1"/>
      <dgm:spPr/>
      <dgm:t>
        <a:bodyPr/>
        <a:lstStyle/>
        <a:p>
          <a:endParaRPr lang="ru-RU"/>
        </a:p>
      </dgm:t>
    </dgm:pt>
    <dgm:pt modelId="{634AB05F-8A25-4CB6-96C9-7CD83A5401BE}" type="parTrans" cxnId="{89F1E240-10C8-4EFB-81DD-B749FE522D72}">
      <dgm:prSet/>
      <dgm:spPr/>
      <dgm:t>
        <a:bodyPr/>
        <a:lstStyle/>
        <a:p>
          <a:endParaRPr lang="ru-RU"/>
        </a:p>
      </dgm:t>
    </dgm:pt>
    <dgm:pt modelId="{3A860629-08AA-4DAF-BB46-A3633F48C197}" type="sibTrans" cxnId="{89F1E240-10C8-4EFB-81DD-B749FE522D72}">
      <dgm:prSet/>
      <dgm:spPr/>
      <dgm:t>
        <a:bodyPr/>
        <a:lstStyle/>
        <a:p>
          <a:endParaRPr lang="ru-RU"/>
        </a:p>
      </dgm:t>
    </dgm:pt>
    <dgm:pt modelId="{77AD0338-8C8C-46C5-B938-9C4F74B0D1CE}">
      <dgm:prSet phldrT="[Текст]" phldr="1"/>
      <dgm:spPr/>
      <dgm:t>
        <a:bodyPr/>
        <a:lstStyle/>
        <a:p>
          <a:endParaRPr lang="ru-RU"/>
        </a:p>
      </dgm:t>
    </dgm:pt>
    <dgm:pt modelId="{E3BBB07E-C103-465A-A130-84C861617DFE}" type="parTrans" cxnId="{A158E7A0-870A-4DA7-A56D-5FA3CA1C17F0}">
      <dgm:prSet/>
      <dgm:spPr/>
      <dgm:t>
        <a:bodyPr/>
        <a:lstStyle/>
        <a:p>
          <a:endParaRPr lang="ru-RU"/>
        </a:p>
      </dgm:t>
    </dgm:pt>
    <dgm:pt modelId="{0252D605-2FD2-4100-95EE-178C59E8DCF6}" type="sibTrans" cxnId="{A158E7A0-870A-4DA7-A56D-5FA3CA1C17F0}">
      <dgm:prSet/>
      <dgm:spPr/>
      <dgm:t>
        <a:bodyPr/>
        <a:lstStyle/>
        <a:p>
          <a:endParaRPr lang="ru-RU"/>
        </a:p>
      </dgm:t>
    </dgm:pt>
    <dgm:pt modelId="{EBB5ED28-7C53-4981-BFC1-CEEE5E940DBE}" type="pres">
      <dgm:prSet presAssocID="{C586A4CA-94E4-4887-B1D9-AFF10D082C3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BFAA2B3-AAB6-4910-A19F-DF729C11FDF9}" type="pres">
      <dgm:prSet presAssocID="{C3F16372-E03D-47F3-A209-3D8FD971D26A}" presName="composite" presStyleCnt="0"/>
      <dgm:spPr/>
    </dgm:pt>
    <dgm:pt modelId="{6BC35EFA-D214-4B52-BC22-490B5A017D01}" type="pres">
      <dgm:prSet presAssocID="{C3F16372-E03D-47F3-A209-3D8FD971D26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1300E-8D87-4295-A9C0-EB16F9F78ED0}" type="pres">
      <dgm:prSet presAssocID="{C3F16372-E03D-47F3-A209-3D8FD971D26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025F1-1FD0-4F8C-8286-71B9A67CAC90}" type="pres">
      <dgm:prSet presAssocID="{C3F16372-E03D-47F3-A209-3D8FD971D26A}" presName="BalanceSpacing" presStyleCnt="0"/>
      <dgm:spPr/>
    </dgm:pt>
    <dgm:pt modelId="{AAD96519-7655-4944-AD0C-3CAC4AEF0EBB}" type="pres">
      <dgm:prSet presAssocID="{C3F16372-E03D-47F3-A209-3D8FD971D26A}" presName="BalanceSpacing1" presStyleCnt="0"/>
      <dgm:spPr/>
    </dgm:pt>
    <dgm:pt modelId="{F1062231-9607-4A66-B9F4-53C1EF1204E9}" type="pres">
      <dgm:prSet presAssocID="{F660221A-B955-461C-8017-71CBCB7A5F9F}" presName="Accent1Text" presStyleLbl="node1" presStyleIdx="1" presStyleCnt="6"/>
      <dgm:spPr/>
      <dgm:t>
        <a:bodyPr/>
        <a:lstStyle/>
        <a:p>
          <a:endParaRPr lang="ru-RU"/>
        </a:p>
      </dgm:t>
    </dgm:pt>
    <dgm:pt modelId="{DE272352-6A73-4341-B7C7-280D0BA6247F}" type="pres">
      <dgm:prSet presAssocID="{F660221A-B955-461C-8017-71CBCB7A5F9F}" presName="spaceBetweenRectangles" presStyleCnt="0"/>
      <dgm:spPr/>
    </dgm:pt>
    <dgm:pt modelId="{E5C488F9-865E-4918-BC54-B0B41E54DCCE}" type="pres">
      <dgm:prSet presAssocID="{BA82FD1E-AF36-435E-AFAE-0F89695AB816}" presName="composite" presStyleCnt="0"/>
      <dgm:spPr/>
    </dgm:pt>
    <dgm:pt modelId="{6C91262B-FC62-4E1E-BA02-1C285266E4A7}" type="pres">
      <dgm:prSet presAssocID="{BA82FD1E-AF36-435E-AFAE-0F89695AB81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7D055-CB8A-4185-B7B0-22221E894EF2}" type="pres">
      <dgm:prSet presAssocID="{BA82FD1E-AF36-435E-AFAE-0F89695AB81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0077C-4EE3-4BC1-9D2D-E91E0D01509B}" type="pres">
      <dgm:prSet presAssocID="{BA82FD1E-AF36-435E-AFAE-0F89695AB816}" presName="BalanceSpacing" presStyleCnt="0"/>
      <dgm:spPr/>
    </dgm:pt>
    <dgm:pt modelId="{42F7DD3F-58DD-4538-8685-2DA6E5698663}" type="pres">
      <dgm:prSet presAssocID="{BA82FD1E-AF36-435E-AFAE-0F89695AB816}" presName="BalanceSpacing1" presStyleCnt="0"/>
      <dgm:spPr/>
    </dgm:pt>
    <dgm:pt modelId="{65E6778D-3852-4DA8-8F2F-DBE4E14D55C5}" type="pres">
      <dgm:prSet presAssocID="{A7A685A2-16AC-47F3-97E0-02C4BE0C0E83}" presName="Accent1Text" presStyleLbl="node1" presStyleIdx="3" presStyleCnt="6"/>
      <dgm:spPr/>
      <dgm:t>
        <a:bodyPr/>
        <a:lstStyle/>
        <a:p>
          <a:endParaRPr lang="ru-RU"/>
        </a:p>
      </dgm:t>
    </dgm:pt>
    <dgm:pt modelId="{5EDE035D-F78C-4898-A21F-41B4EFBEB7A6}" type="pres">
      <dgm:prSet presAssocID="{A7A685A2-16AC-47F3-97E0-02C4BE0C0E83}" presName="spaceBetweenRectangles" presStyleCnt="0"/>
      <dgm:spPr/>
    </dgm:pt>
    <dgm:pt modelId="{FF63DCE1-EA34-400B-A064-E97EBFDB663C}" type="pres">
      <dgm:prSet presAssocID="{74D53AEE-B884-49A2-9EF6-D5D4B77D9A2D}" presName="composite" presStyleCnt="0"/>
      <dgm:spPr/>
    </dgm:pt>
    <dgm:pt modelId="{912BD1A0-C30F-4A07-86AD-07DE2F808086}" type="pres">
      <dgm:prSet presAssocID="{74D53AEE-B884-49A2-9EF6-D5D4B77D9A2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FB814-8F5E-4213-B54E-D2B35FEABF6E}" type="pres">
      <dgm:prSet presAssocID="{74D53AEE-B884-49A2-9EF6-D5D4B77D9A2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D6BAE-D1C6-4F98-A2DF-E6F3ECFDC2F0}" type="pres">
      <dgm:prSet presAssocID="{74D53AEE-B884-49A2-9EF6-D5D4B77D9A2D}" presName="BalanceSpacing" presStyleCnt="0"/>
      <dgm:spPr/>
    </dgm:pt>
    <dgm:pt modelId="{1BC4553B-6128-4814-90A9-D4A9F1430ADE}" type="pres">
      <dgm:prSet presAssocID="{74D53AEE-B884-49A2-9EF6-D5D4B77D9A2D}" presName="BalanceSpacing1" presStyleCnt="0"/>
      <dgm:spPr/>
    </dgm:pt>
    <dgm:pt modelId="{10FDFBB2-5C84-4747-B72E-5A378CEA8D72}" type="pres">
      <dgm:prSet presAssocID="{3A860629-08AA-4DAF-BB46-A3633F48C197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40E907D-ED6B-4C90-8275-1A1C053CF6A9}" type="presOf" srcId="{C3F16372-E03D-47F3-A209-3D8FD971D26A}" destId="{6BC35EFA-D214-4B52-BC22-490B5A017D01}" srcOrd="0" destOrd="0" presId="urn:microsoft.com/office/officeart/2008/layout/AlternatingHexagons"/>
    <dgm:cxn modelId="{E1DA112F-6302-401A-8941-F74B1DA1A206}" type="presOf" srcId="{BA82FD1E-AF36-435E-AFAE-0F89695AB816}" destId="{6C91262B-FC62-4E1E-BA02-1C285266E4A7}" srcOrd="0" destOrd="0" presId="urn:microsoft.com/office/officeart/2008/layout/AlternatingHexagons"/>
    <dgm:cxn modelId="{C0BF7084-6194-49A0-86C0-A7A2F6BC73A2}" type="presOf" srcId="{E245025D-7D2A-48B7-9B86-B93295BDCBE7}" destId="{96B7D055-CB8A-4185-B7B0-22221E894EF2}" srcOrd="0" destOrd="0" presId="urn:microsoft.com/office/officeart/2008/layout/AlternatingHexagons"/>
    <dgm:cxn modelId="{90A4C9C2-3A45-47D4-ADC8-7A36E2EF2AA6}" type="presOf" srcId="{A7A685A2-16AC-47F3-97E0-02C4BE0C0E83}" destId="{65E6778D-3852-4DA8-8F2F-DBE4E14D55C5}" srcOrd="0" destOrd="0" presId="urn:microsoft.com/office/officeart/2008/layout/AlternatingHexagons"/>
    <dgm:cxn modelId="{CE592367-39FB-4742-AAE8-328B8991B54A}" type="presOf" srcId="{489018BE-BE9B-4452-85A9-3A536D78BA14}" destId="{5E21300E-8D87-4295-A9C0-EB16F9F78ED0}" srcOrd="0" destOrd="0" presId="urn:microsoft.com/office/officeart/2008/layout/AlternatingHexagons"/>
    <dgm:cxn modelId="{B7203066-5E78-43CF-BE08-23FD118C5FFE}" type="presOf" srcId="{3A860629-08AA-4DAF-BB46-A3633F48C197}" destId="{10FDFBB2-5C84-4747-B72E-5A378CEA8D72}" srcOrd="0" destOrd="0" presId="urn:microsoft.com/office/officeart/2008/layout/AlternatingHexagons"/>
    <dgm:cxn modelId="{6DC724CB-B438-4A74-A961-0BB64EC30172}" type="presOf" srcId="{C586A4CA-94E4-4887-B1D9-AFF10D082C37}" destId="{EBB5ED28-7C53-4981-BFC1-CEEE5E940DBE}" srcOrd="0" destOrd="0" presId="urn:microsoft.com/office/officeart/2008/layout/AlternatingHexagons"/>
    <dgm:cxn modelId="{CFAC2D55-8DBE-4AF1-94B0-49CB2DB1AFD3}" type="presOf" srcId="{74D53AEE-B884-49A2-9EF6-D5D4B77D9A2D}" destId="{912BD1A0-C30F-4A07-86AD-07DE2F808086}" srcOrd="0" destOrd="0" presId="urn:microsoft.com/office/officeart/2008/layout/AlternatingHexagons"/>
    <dgm:cxn modelId="{4F5C995A-DAFA-45C6-A2D8-4846934700F5}" srcId="{C586A4CA-94E4-4887-B1D9-AFF10D082C37}" destId="{BA82FD1E-AF36-435E-AFAE-0F89695AB816}" srcOrd="1" destOrd="0" parTransId="{60B84A19-78C0-4957-81DE-7C37486D76E1}" sibTransId="{A7A685A2-16AC-47F3-97E0-02C4BE0C0E83}"/>
    <dgm:cxn modelId="{89F1E240-10C8-4EFB-81DD-B749FE522D72}" srcId="{C586A4CA-94E4-4887-B1D9-AFF10D082C37}" destId="{74D53AEE-B884-49A2-9EF6-D5D4B77D9A2D}" srcOrd="2" destOrd="0" parTransId="{634AB05F-8A25-4CB6-96C9-7CD83A5401BE}" sibTransId="{3A860629-08AA-4DAF-BB46-A3633F48C197}"/>
    <dgm:cxn modelId="{5EA29C55-29F1-400E-AAEA-5D178A5451C4}" srcId="{C586A4CA-94E4-4887-B1D9-AFF10D082C37}" destId="{C3F16372-E03D-47F3-A209-3D8FD971D26A}" srcOrd="0" destOrd="0" parTransId="{FA259AA8-16CB-42AB-AE2E-3E6188DFC781}" sibTransId="{F660221A-B955-461C-8017-71CBCB7A5F9F}"/>
    <dgm:cxn modelId="{A158E7A0-870A-4DA7-A56D-5FA3CA1C17F0}" srcId="{74D53AEE-B884-49A2-9EF6-D5D4B77D9A2D}" destId="{77AD0338-8C8C-46C5-B938-9C4F74B0D1CE}" srcOrd="0" destOrd="0" parTransId="{E3BBB07E-C103-465A-A130-84C861617DFE}" sibTransId="{0252D605-2FD2-4100-95EE-178C59E8DCF6}"/>
    <dgm:cxn modelId="{DC0D4C30-87B8-4455-8394-475AE3439334}" srcId="{C3F16372-E03D-47F3-A209-3D8FD971D26A}" destId="{489018BE-BE9B-4452-85A9-3A536D78BA14}" srcOrd="0" destOrd="0" parTransId="{E6435575-174D-4156-961B-45D118830770}" sibTransId="{B73CE45D-4AAB-4F20-ACD1-3B274728AA40}"/>
    <dgm:cxn modelId="{E98C0FB5-9752-4141-878E-3C4C43C644B6}" type="presOf" srcId="{77AD0338-8C8C-46C5-B938-9C4F74B0D1CE}" destId="{875FB814-8F5E-4213-B54E-D2B35FEABF6E}" srcOrd="0" destOrd="0" presId="urn:microsoft.com/office/officeart/2008/layout/AlternatingHexagons"/>
    <dgm:cxn modelId="{84D7B0CF-4B2A-4DB7-B370-574C262D4801}" srcId="{BA82FD1E-AF36-435E-AFAE-0F89695AB816}" destId="{E245025D-7D2A-48B7-9B86-B93295BDCBE7}" srcOrd="0" destOrd="0" parTransId="{E50F4B49-6FFC-40CF-A392-2C18C8D3FE0F}" sibTransId="{15791CB0-944B-4ABE-A5E3-FFB817BEF2E7}"/>
    <dgm:cxn modelId="{62661029-3E4D-456D-A837-AADC379D1789}" type="presOf" srcId="{F660221A-B955-461C-8017-71CBCB7A5F9F}" destId="{F1062231-9607-4A66-B9F4-53C1EF1204E9}" srcOrd="0" destOrd="0" presId="urn:microsoft.com/office/officeart/2008/layout/AlternatingHexagons"/>
    <dgm:cxn modelId="{0DFD9371-7A62-4A2B-851C-33B66B12A441}" type="presParOf" srcId="{EBB5ED28-7C53-4981-BFC1-CEEE5E940DBE}" destId="{EBFAA2B3-AAB6-4910-A19F-DF729C11FDF9}" srcOrd="0" destOrd="0" presId="urn:microsoft.com/office/officeart/2008/layout/AlternatingHexagons"/>
    <dgm:cxn modelId="{CD72C2A3-B0FD-40FD-9DD4-4A78D5E3232E}" type="presParOf" srcId="{EBFAA2B3-AAB6-4910-A19F-DF729C11FDF9}" destId="{6BC35EFA-D214-4B52-BC22-490B5A017D01}" srcOrd="0" destOrd="0" presId="urn:microsoft.com/office/officeart/2008/layout/AlternatingHexagons"/>
    <dgm:cxn modelId="{FFD1868B-BF46-49F3-8045-DF0D7FE4D56C}" type="presParOf" srcId="{EBFAA2B3-AAB6-4910-A19F-DF729C11FDF9}" destId="{5E21300E-8D87-4295-A9C0-EB16F9F78ED0}" srcOrd="1" destOrd="0" presId="urn:microsoft.com/office/officeart/2008/layout/AlternatingHexagons"/>
    <dgm:cxn modelId="{8B9AA879-03E1-4A74-BEE3-87833FCCECA9}" type="presParOf" srcId="{EBFAA2B3-AAB6-4910-A19F-DF729C11FDF9}" destId="{B95025F1-1FD0-4F8C-8286-71B9A67CAC90}" srcOrd="2" destOrd="0" presId="urn:microsoft.com/office/officeart/2008/layout/AlternatingHexagons"/>
    <dgm:cxn modelId="{73AACE88-6088-427A-BE5A-7A6F8E9BAD35}" type="presParOf" srcId="{EBFAA2B3-AAB6-4910-A19F-DF729C11FDF9}" destId="{AAD96519-7655-4944-AD0C-3CAC4AEF0EBB}" srcOrd="3" destOrd="0" presId="urn:microsoft.com/office/officeart/2008/layout/AlternatingHexagons"/>
    <dgm:cxn modelId="{62539ACE-2D4B-4AFE-A3E3-5A95F88CDCB6}" type="presParOf" srcId="{EBFAA2B3-AAB6-4910-A19F-DF729C11FDF9}" destId="{F1062231-9607-4A66-B9F4-53C1EF1204E9}" srcOrd="4" destOrd="0" presId="urn:microsoft.com/office/officeart/2008/layout/AlternatingHexagons"/>
    <dgm:cxn modelId="{45954715-D15F-4C13-9531-C571F596A14A}" type="presParOf" srcId="{EBB5ED28-7C53-4981-BFC1-CEEE5E940DBE}" destId="{DE272352-6A73-4341-B7C7-280D0BA6247F}" srcOrd="1" destOrd="0" presId="urn:microsoft.com/office/officeart/2008/layout/AlternatingHexagons"/>
    <dgm:cxn modelId="{E4DB7638-FF06-4C62-B62A-5914E59FEAA7}" type="presParOf" srcId="{EBB5ED28-7C53-4981-BFC1-CEEE5E940DBE}" destId="{E5C488F9-865E-4918-BC54-B0B41E54DCCE}" srcOrd="2" destOrd="0" presId="urn:microsoft.com/office/officeart/2008/layout/AlternatingHexagons"/>
    <dgm:cxn modelId="{2F84D3F3-B579-47B1-91FA-40DF98B13428}" type="presParOf" srcId="{E5C488F9-865E-4918-BC54-B0B41E54DCCE}" destId="{6C91262B-FC62-4E1E-BA02-1C285266E4A7}" srcOrd="0" destOrd="0" presId="urn:microsoft.com/office/officeart/2008/layout/AlternatingHexagons"/>
    <dgm:cxn modelId="{DAA78BB5-BFC0-4A06-9009-4C549D037CA2}" type="presParOf" srcId="{E5C488F9-865E-4918-BC54-B0B41E54DCCE}" destId="{96B7D055-CB8A-4185-B7B0-22221E894EF2}" srcOrd="1" destOrd="0" presId="urn:microsoft.com/office/officeart/2008/layout/AlternatingHexagons"/>
    <dgm:cxn modelId="{E38055B0-1604-4BEA-8CF1-536D4FA294BE}" type="presParOf" srcId="{E5C488F9-865E-4918-BC54-B0B41E54DCCE}" destId="{0FB0077C-4EE3-4BC1-9D2D-E91E0D01509B}" srcOrd="2" destOrd="0" presId="urn:microsoft.com/office/officeart/2008/layout/AlternatingHexagons"/>
    <dgm:cxn modelId="{3F5005BD-9BBA-4D9A-A0FC-D3E31125AC50}" type="presParOf" srcId="{E5C488F9-865E-4918-BC54-B0B41E54DCCE}" destId="{42F7DD3F-58DD-4538-8685-2DA6E5698663}" srcOrd="3" destOrd="0" presId="urn:microsoft.com/office/officeart/2008/layout/AlternatingHexagons"/>
    <dgm:cxn modelId="{8F2CE8F2-C76C-4B3C-94B2-88B73EE0A63A}" type="presParOf" srcId="{E5C488F9-865E-4918-BC54-B0B41E54DCCE}" destId="{65E6778D-3852-4DA8-8F2F-DBE4E14D55C5}" srcOrd="4" destOrd="0" presId="urn:microsoft.com/office/officeart/2008/layout/AlternatingHexagons"/>
    <dgm:cxn modelId="{0AA0569A-BD2E-4A37-A85C-357C5B2A4999}" type="presParOf" srcId="{EBB5ED28-7C53-4981-BFC1-CEEE5E940DBE}" destId="{5EDE035D-F78C-4898-A21F-41B4EFBEB7A6}" srcOrd="3" destOrd="0" presId="urn:microsoft.com/office/officeart/2008/layout/AlternatingHexagons"/>
    <dgm:cxn modelId="{E9E7C8F3-DF84-44D9-9025-C830BDE73D67}" type="presParOf" srcId="{EBB5ED28-7C53-4981-BFC1-CEEE5E940DBE}" destId="{FF63DCE1-EA34-400B-A064-E97EBFDB663C}" srcOrd="4" destOrd="0" presId="urn:microsoft.com/office/officeart/2008/layout/AlternatingHexagons"/>
    <dgm:cxn modelId="{C3E4EB9E-C29C-4531-B2F7-48443F8F2F7B}" type="presParOf" srcId="{FF63DCE1-EA34-400B-A064-E97EBFDB663C}" destId="{912BD1A0-C30F-4A07-86AD-07DE2F808086}" srcOrd="0" destOrd="0" presId="urn:microsoft.com/office/officeart/2008/layout/AlternatingHexagons"/>
    <dgm:cxn modelId="{D1C25695-344D-46B2-9933-6E07A6C720E9}" type="presParOf" srcId="{FF63DCE1-EA34-400B-A064-E97EBFDB663C}" destId="{875FB814-8F5E-4213-B54E-D2B35FEABF6E}" srcOrd="1" destOrd="0" presId="urn:microsoft.com/office/officeart/2008/layout/AlternatingHexagons"/>
    <dgm:cxn modelId="{27B2C0BD-7878-4FBF-8FAC-31171AC92A3E}" type="presParOf" srcId="{FF63DCE1-EA34-400B-A064-E97EBFDB663C}" destId="{39AD6BAE-D1C6-4F98-A2DF-E6F3ECFDC2F0}" srcOrd="2" destOrd="0" presId="urn:microsoft.com/office/officeart/2008/layout/AlternatingHexagons"/>
    <dgm:cxn modelId="{2061F2E4-7D49-41DF-85DA-23C53239C092}" type="presParOf" srcId="{FF63DCE1-EA34-400B-A064-E97EBFDB663C}" destId="{1BC4553B-6128-4814-90A9-D4A9F1430ADE}" srcOrd="3" destOrd="0" presId="urn:microsoft.com/office/officeart/2008/layout/AlternatingHexagons"/>
    <dgm:cxn modelId="{1BC95725-87F0-4563-A068-FDEDF263EECA}" type="presParOf" srcId="{FF63DCE1-EA34-400B-A064-E97EBFDB663C}" destId="{10FDFBB2-5C84-4747-B72E-5A378CEA8D7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85900-CBC5-4E3F-A84D-C832C2B328B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C2A62-4745-4A27-BA70-B97F14AD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9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9A84A-733A-0C47-AC2B-F0C70F83A7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33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1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2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4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6"/>
            <a:ext cx="11151917" cy="747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11313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163300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1371" y="644691"/>
            <a:ext cx="10363200" cy="1920213"/>
          </a:xfrm>
        </p:spPr>
        <p:txBody>
          <a:bodyPr>
            <a:normAutofit/>
          </a:bodyPr>
          <a:lstStyle>
            <a:lvl1pPr algn="l">
              <a:defRPr sz="43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371" y="2660915"/>
            <a:ext cx="8534400" cy="1272547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7F5-33A7-4C8A-8D56-AE6A632D0DBC}" type="slidenum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7" name="Picture 2" descr="C:\Users\olga\Downloads\лист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50" y="1928283"/>
            <a:ext cx="5425017" cy="492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44691"/>
            <a:ext cx="239349" cy="33603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324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" y="251520"/>
            <a:ext cx="12206828" cy="1056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032999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12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Блок-схема: процесс 7"/>
          <p:cNvSpPr/>
          <p:nvPr userDrawn="1"/>
        </p:nvSpPr>
        <p:spPr>
          <a:xfrm>
            <a:off x="0" y="251520"/>
            <a:ext cx="527381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7"/>
          <p:cNvSpPr/>
          <p:nvPr userDrawn="1"/>
        </p:nvSpPr>
        <p:spPr>
          <a:xfrm flipH="1" flipV="1">
            <a:off x="11656849" y="251520"/>
            <a:ext cx="549980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1617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73118"/>
            <a:ext cx="3860800" cy="365125"/>
          </a:xfrm>
        </p:spPr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251520"/>
            <a:ext cx="12206828" cy="1056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7"/>
          <p:cNvSpPr/>
          <p:nvPr userDrawn="1"/>
        </p:nvSpPr>
        <p:spPr>
          <a:xfrm>
            <a:off x="0" y="251520"/>
            <a:ext cx="527381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Блок-схема: процесс 7"/>
          <p:cNvSpPr/>
          <p:nvPr userDrawn="1"/>
        </p:nvSpPr>
        <p:spPr>
          <a:xfrm flipH="1" flipV="1">
            <a:off x="11656849" y="251520"/>
            <a:ext cx="549980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032999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727833" y="1785206"/>
            <a:ext cx="2335649" cy="2527775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3624616" y="2553291"/>
            <a:ext cx="2335649" cy="2527775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296452" y="1785206"/>
            <a:ext cx="2335649" cy="2527775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150964" y="2553291"/>
            <a:ext cx="2335649" cy="2527775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6013" y="4377494"/>
            <a:ext cx="2400267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1219170"/>
            <a:r>
              <a:rPr lang="ru-RU" sz="2100" b="1" dirty="0">
                <a:solidFill>
                  <a:srgbClr val="3A4352"/>
                </a:solidFill>
              </a:rPr>
              <a:t>ЗАГОЛОВОК</a:t>
            </a:r>
          </a:p>
          <a:p>
            <a:pPr algn="ctr" defTabSz="1219170"/>
            <a:r>
              <a:rPr lang="ru-RU" sz="2100" dirty="0">
                <a:solidFill>
                  <a:srgbClr val="3A4352">
                    <a:lumMod val="60000"/>
                    <a:lumOff val="40000"/>
                  </a:srgbClr>
                </a:solidFill>
              </a:rPr>
              <a:t>подзаголовок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82344" y="5157194"/>
            <a:ext cx="2400267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1219170"/>
            <a:r>
              <a:rPr lang="ru-RU" sz="2100" b="1" dirty="0">
                <a:solidFill>
                  <a:srgbClr val="3A4352"/>
                </a:solidFill>
              </a:rPr>
              <a:t>ЗАГОЛОВОК</a:t>
            </a:r>
          </a:p>
          <a:p>
            <a:pPr algn="ctr" defTabSz="1219170"/>
            <a:r>
              <a:rPr lang="ru-RU" sz="2100" dirty="0">
                <a:solidFill>
                  <a:srgbClr val="3A4352">
                    <a:lumMod val="60000"/>
                    <a:lumOff val="40000"/>
                  </a:srgbClr>
                </a:solidFill>
              </a:rPr>
              <a:t>подзаголовок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78056" y="4377493"/>
            <a:ext cx="2400267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1219170"/>
            <a:r>
              <a:rPr lang="ru-RU" sz="2100" b="1" dirty="0">
                <a:solidFill>
                  <a:srgbClr val="3A4352"/>
                </a:solidFill>
              </a:rPr>
              <a:t>ЗАГОЛОВОК</a:t>
            </a:r>
          </a:p>
          <a:p>
            <a:pPr algn="ctr" defTabSz="1219170"/>
            <a:r>
              <a:rPr lang="ru-RU" sz="2100" dirty="0">
                <a:solidFill>
                  <a:srgbClr val="3A4352">
                    <a:lumMod val="60000"/>
                    <a:lumOff val="40000"/>
                  </a:srgbClr>
                </a:solidFill>
              </a:rPr>
              <a:t>подзаголовок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150963" y="5157193"/>
            <a:ext cx="2400267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1219170"/>
            <a:r>
              <a:rPr lang="ru-RU" sz="2100" b="1" dirty="0">
                <a:solidFill>
                  <a:srgbClr val="3A4352"/>
                </a:solidFill>
              </a:rPr>
              <a:t>ЗАГОЛОВОК</a:t>
            </a:r>
          </a:p>
          <a:p>
            <a:pPr algn="ctr" defTabSz="1219170"/>
            <a:r>
              <a:rPr lang="ru-RU" sz="2100" dirty="0">
                <a:solidFill>
                  <a:srgbClr val="3A4352">
                    <a:lumMod val="60000"/>
                    <a:lumOff val="40000"/>
                  </a:srgbClr>
                </a:solidFill>
              </a:rPr>
              <a:t>подзаголовок</a:t>
            </a:r>
          </a:p>
        </p:txBody>
      </p:sp>
      <p:pic>
        <p:nvPicPr>
          <p:cNvPr id="18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2587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бирюз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668" y="348515"/>
            <a:ext cx="10078611" cy="65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ga\Desktop\сини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2064" cy="65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740701"/>
            <a:ext cx="6048672" cy="3264363"/>
          </a:xfrm>
        </p:spPr>
        <p:txBody>
          <a:bodyPr anchor="t">
            <a:normAutofit/>
          </a:bodyPr>
          <a:lstStyle>
            <a:lvl1pPr algn="l">
              <a:defRPr sz="4300" b="1" cap="all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1958" y="4869160"/>
            <a:ext cx="6352613" cy="1404176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9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1292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67107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67107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13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251520"/>
            <a:ext cx="12206828" cy="1056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032999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Блок-схема: процесс 7"/>
          <p:cNvSpPr/>
          <p:nvPr userDrawn="1"/>
        </p:nvSpPr>
        <p:spPr>
          <a:xfrm>
            <a:off x="0" y="251520"/>
            <a:ext cx="527381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8" name="Блок-схема: процесс 7"/>
          <p:cNvSpPr/>
          <p:nvPr userDrawn="1"/>
        </p:nvSpPr>
        <p:spPr>
          <a:xfrm flipH="1" flipV="1">
            <a:off x="11656849" y="251520"/>
            <a:ext cx="549980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0679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251520"/>
            <a:ext cx="12206828" cy="1056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032999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Блок-схема: процесс 7"/>
          <p:cNvSpPr/>
          <p:nvPr userDrawn="1"/>
        </p:nvSpPr>
        <p:spPr>
          <a:xfrm>
            <a:off x="0" y="251520"/>
            <a:ext cx="527381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Блок-схема: процесс 7"/>
          <p:cNvSpPr/>
          <p:nvPr userDrawn="1"/>
        </p:nvSpPr>
        <p:spPr>
          <a:xfrm flipH="1" flipV="1">
            <a:off x="11656849" y="251520"/>
            <a:ext cx="549980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07142" y="1799359"/>
            <a:ext cx="1920213" cy="2055391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151291" y="3692277"/>
            <a:ext cx="1728192" cy="184985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511675" y="3717033"/>
            <a:ext cx="2328597" cy="249252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5258768" y="3332990"/>
            <a:ext cx="2712640" cy="2903601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4015387" y="1412777"/>
            <a:ext cx="2242408" cy="2400267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140940" y="1976452"/>
            <a:ext cx="2398264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/>
            <a:r>
              <a:rPr lang="ru-RU" sz="3200" b="1" dirty="0">
                <a:solidFill>
                  <a:srgbClr val="0A4884"/>
                </a:solidFill>
              </a:rPr>
              <a:t>ЗАГОЛОВОК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44138" y="2561959"/>
            <a:ext cx="1842043" cy="4514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/>
            <a:r>
              <a:rPr lang="ru-RU" sz="2100" dirty="0">
                <a:solidFill>
                  <a:srgbClr val="3A4352">
                    <a:lumMod val="75000"/>
                  </a:srgbClr>
                </a:solidFill>
              </a:rPr>
              <a:t>подзаголовок</a:t>
            </a:r>
          </a:p>
        </p:txBody>
      </p:sp>
      <p:pic>
        <p:nvPicPr>
          <p:cNvPr id="20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3154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14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251520"/>
            <a:ext cx="12206828" cy="1056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032999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Блок-схема: процесс 7"/>
          <p:cNvSpPr/>
          <p:nvPr userDrawn="1"/>
        </p:nvSpPr>
        <p:spPr>
          <a:xfrm>
            <a:off x="0" y="251520"/>
            <a:ext cx="527381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9" name="Блок-схема: процесс 7"/>
          <p:cNvSpPr/>
          <p:nvPr userDrawn="1"/>
        </p:nvSpPr>
        <p:spPr>
          <a:xfrm flipH="1" flipV="1">
            <a:off x="11656849" y="251520"/>
            <a:ext cx="549980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5003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9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 userDrawn="1"/>
        </p:nvSpPr>
        <p:spPr>
          <a:xfrm>
            <a:off x="0" y="1"/>
            <a:ext cx="7482808" cy="6881905"/>
          </a:xfrm>
          <a:custGeom>
            <a:avLst/>
            <a:gdLst>
              <a:gd name="connsiteX0" fmla="*/ 0 w 4778388"/>
              <a:gd name="connsiteY0" fmla="*/ 5143500 h 5143500"/>
              <a:gd name="connsiteX1" fmla="*/ 0 w 4778388"/>
              <a:gd name="connsiteY1" fmla="*/ 0 h 5143500"/>
              <a:gd name="connsiteX2" fmla="*/ 4778388 w 4778388"/>
              <a:gd name="connsiteY2" fmla="*/ 5143500 h 5143500"/>
              <a:gd name="connsiteX3" fmla="*/ 0 w 4778388"/>
              <a:gd name="connsiteY3" fmla="*/ 5143500 h 5143500"/>
              <a:gd name="connsiteX0" fmla="*/ 0 w 4778388"/>
              <a:gd name="connsiteY0" fmla="*/ 5143500 h 5143500"/>
              <a:gd name="connsiteX1" fmla="*/ 0 w 4778388"/>
              <a:gd name="connsiteY1" fmla="*/ 0 h 5143500"/>
              <a:gd name="connsiteX2" fmla="*/ 277906 w 4778388"/>
              <a:gd name="connsiteY2" fmla="*/ 313765 h 5143500"/>
              <a:gd name="connsiteX3" fmla="*/ 4778388 w 4778388"/>
              <a:gd name="connsiteY3" fmla="*/ 5143500 h 5143500"/>
              <a:gd name="connsiteX4" fmla="*/ 0 w 4778388"/>
              <a:gd name="connsiteY4" fmla="*/ 5143500 h 5143500"/>
              <a:gd name="connsiteX0" fmla="*/ 0 w 4778388"/>
              <a:gd name="connsiteY0" fmla="*/ 5143500 h 5143500"/>
              <a:gd name="connsiteX1" fmla="*/ 0 w 4778388"/>
              <a:gd name="connsiteY1" fmla="*/ 0 h 5143500"/>
              <a:gd name="connsiteX2" fmla="*/ 968189 w 4778388"/>
              <a:gd name="connsiteY2" fmla="*/ 0 h 5143500"/>
              <a:gd name="connsiteX3" fmla="*/ 4778388 w 4778388"/>
              <a:gd name="connsiteY3" fmla="*/ 5143500 h 5143500"/>
              <a:gd name="connsiteX4" fmla="*/ 0 w 4778388"/>
              <a:gd name="connsiteY4" fmla="*/ 5143500 h 5143500"/>
              <a:gd name="connsiteX0" fmla="*/ 0 w 5612106"/>
              <a:gd name="connsiteY0" fmla="*/ 5143500 h 5161429"/>
              <a:gd name="connsiteX1" fmla="*/ 0 w 5612106"/>
              <a:gd name="connsiteY1" fmla="*/ 0 h 5161429"/>
              <a:gd name="connsiteX2" fmla="*/ 968189 w 5612106"/>
              <a:gd name="connsiteY2" fmla="*/ 0 h 5161429"/>
              <a:gd name="connsiteX3" fmla="*/ 5612106 w 5612106"/>
              <a:gd name="connsiteY3" fmla="*/ 5161429 h 5161429"/>
              <a:gd name="connsiteX4" fmla="*/ 0 w 5612106"/>
              <a:gd name="connsiteY4" fmla="*/ 5143500 h 5161429"/>
              <a:gd name="connsiteX0" fmla="*/ 0 w 5612106"/>
              <a:gd name="connsiteY0" fmla="*/ 5143500 h 5161429"/>
              <a:gd name="connsiteX1" fmla="*/ 0 w 5612106"/>
              <a:gd name="connsiteY1" fmla="*/ 0 h 5161429"/>
              <a:gd name="connsiteX2" fmla="*/ 753036 w 5612106"/>
              <a:gd name="connsiteY2" fmla="*/ 0 h 5161429"/>
              <a:gd name="connsiteX3" fmla="*/ 5612106 w 5612106"/>
              <a:gd name="connsiteY3" fmla="*/ 5161429 h 5161429"/>
              <a:gd name="connsiteX4" fmla="*/ 0 w 5612106"/>
              <a:gd name="connsiteY4" fmla="*/ 5143500 h 516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2106" h="5161429">
                <a:moveTo>
                  <a:pt x="0" y="5143500"/>
                </a:moveTo>
                <a:lnTo>
                  <a:pt x="0" y="0"/>
                </a:lnTo>
                <a:lnTo>
                  <a:pt x="753036" y="0"/>
                </a:lnTo>
                <a:lnTo>
                  <a:pt x="5612106" y="5161429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028" name="Picture 4" descr="https://src.img.photos/2019/02/07/acCVf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r="24120"/>
          <a:stretch/>
        </p:blipFill>
        <p:spPr bwMode="auto">
          <a:xfrm>
            <a:off x="1" y="-65928"/>
            <a:ext cx="6099193" cy="692392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6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432043" y="164638"/>
            <a:ext cx="1920213" cy="2055391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5327915" y="2084851"/>
            <a:ext cx="1920213" cy="2055391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7344139" y="4005065"/>
            <a:ext cx="1920213" cy="2055391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7114106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251520"/>
            <a:ext cx="12206828" cy="1056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09600" y="274639"/>
            <a:ext cx="10972800" cy="1032999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rgbClr val="0A4884"/>
                </a:solidFill>
              </a:rPr>
              <a:t>ОБРАЗЕЦ ЗАГОЛОВКА</a:t>
            </a:r>
            <a:endParaRPr lang="ru-RU" dirty="0">
              <a:solidFill>
                <a:srgbClr val="0A4884"/>
              </a:solidFill>
            </a:endParaRPr>
          </a:p>
        </p:txBody>
      </p:sp>
      <p:sp>
        <p:nvSpPr>
          <p:cNvPr id="8" name="Блок-схема: процесс 7"/>
          <p:cNvSpPr/>
          <p:nvPr userDrawn="1"/>
        </p:nvSpPr>
        <p:spPr>
          <a:xfrm>
            <a:off x="0" y="251520"/>
            <a:ext cx="527381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Блок-схема: процесс 7"/>
          <p:cNvSpPr/>
          <p:nvPr userDrawn="1"/>
        </p:nvSpPr>
        <p:spPr>
          <a:xfrm flipH="1" flipV="1">
            <a:off x="11656849" y="251520"/>
            <a:ext cx="549980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0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1487488" y="1700808"/>
            <a:ext cx="3767245" cy="4032448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672064" y="1700808"/>
            <a:ext cx="3767245" cy="4032448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1885971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8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251520"/>
            <a:ext cx="12206828" cy="1056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032999"/>
          </a:xfrm>
        </p:spPr>
        <p:txBody>
          <a:bodyPr>
            <a:normAutofit/>
          </a:bodyPr>
          <a:lstStyle>
            <a:lvl1pPr algn="l">
              <a:defRPr sz="3700" b="0">
                <a:solidFill>
                  <a:srgbClr val="0A48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Блок-схема: процесс 7"/>
          <p:cNvSpPr/>
          <p:nvPr userDrawn="1"/>
        </p:nvSpPr>
        <p:spPr>
          <a:xfrm>
            <a:off x="0" y="251520"/>
            <a:ext cx="527381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5" name="Блок-схема: процесс 7"/>
          <p:cNvSpPr/>
          <p:nvPr userDrawn="1"/>
        </p:nvSpPr>
        <p:spPr>
          <a:xfrm flipH="1" flipV="1">
            <a:off x="11656849" y="251520"/>
            <a:ext cx="549980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2450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6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251520"/>
            <a:ext cx="12206828" cy="1056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032999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Блок-схема: процесс 7"/>
          <p:cNvSpPr/>
          <p:nvPr userDrawn="1"/>
        </p:nvSpPr>
        <p:spPr>
          <a:xfrm>
            <a:off x="0" y="251520"/>
            <a:ext cx="527381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" name="Блок-схема: процесс 7"/>
          <p:cNvSpPr/>
          <p:nvPr userDrawn="1"/>
        </p:nvSpPr>
        <p:spPr>
          <a:xfrm flipH="1" flipV="1">
            <a:off x="11656849" y="251520"/>
            <a:ext cx="549980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graphicFrame>
        <p:nvGraphicFramePr>
          <p:cNvPr id="12" name="Схема 11"/>
          <p:cNvGraphicFramePr/>
          <p:nvPr userDrawn="1">
            <p:extLst>
              <p:ext uri="{D42A27DB-BD31-4B8C-83A1-F6EECF244321}">
                <p14:modId xmlns:p14="http://schemas.microsoft.com/office/powerpoint/2010/main" val="561854767"/>
              </p:ext>
            </p:extLst>
          </p:nvPr>
        </p:nvGraphicFramePr>
        <p:xfrm>
          <a:off x="2159563" y="1411285"/>
          <a:ext cx="7246044" cy="483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06547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 rot="19736400">
            <a:off x="-1877458" y="-434139"/>
            <a:ext cx="7339099" cy="7976627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1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100417" y="2276873"/>
            <a:ext cx="6062464" cy="1330159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A4884"/>
                </a:solidFill>
              </a:rPr>
              <a:t>ОБРАЗЕЦ ЗАГОЛОВКА</a:t>
            </a:r>
          </a:p>
        </p:txBody>
      </p:sp>
      <p:pic>
        <p:nvPicPr>
          <p:cNvPr id="12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6901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7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0412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10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7826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17"/>
            <a:ext cx="12192001" cy="68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392" y="1328623"/>
            <a:ext cx="6048672" cy="1199980"/>
          </a:xfr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392" y="3360637"/>
            <a:ext cx="6048672" cy="1704169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10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6672064" y="347531"/>
            <a:ext cx="5155621" cy="4137587"/>
            <a:chOff x="4211960" y="260648"/>
            <a:chExt cx="4658804" cy="3852342"/>
          </a:xfrm>
        </p:grpSpPr>
        <p:pic>
          <p:nvPicPr>
            <p:cNvPr id="15" name="Picture 2" descr="\\192.168.0.240\для обмена\Ширяева Ольга\мое\система\Новая папка\к-лаб\6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60648"/>
              <a:ext cx="2714588" cy="2944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\\192.168.0.240\для обмена\Ширяева Ольга\мое\система\Новая папка\к-лаб\б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556792"/>
              <a:ext cx="1788469" cy="1939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\\192.168.0.240\для обмена\Ширяева Ольга\мое\система\Новая папка\к-лаб\с.png"/>
            <p:cNvPicPr>
              <a:picLocks noChangeAspect="1" noChangeArrowheads="1"/>
            </p:cNvPicPr>
            <p:nvPr userDrawn="1"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743" y="3068960"/>
              <a:ext cx="962963" cy="104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75678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9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251520"/>
            <a:ext cx="12206828" cy="1056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032999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Блок-схема: процесс 7"/>
          <p:cNvSpPr/>
          <p:nvPr userDrawn="1"/>
        </p:nvSpPr>
        <p:spPr>
          <a:xfrm>
            <a:off x="0" y="251520"/>
            <a:ext cx="527381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3" name="Блок-схема: процесс 7"/>
          <p:cNvSpPr/>
          <p:nvPr userDrawn="1"/>
        </p:nvSpPr>
        <p:spPr>
          <a:xfrm flipH="1" flipV="1">
            <a:off x="11656849" y="251520"/>
            <a:ext cx="549980" cy="10561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012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012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6138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4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4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pic>
        <p:nvPicPr>
          <p:cNvPr id="9" name="Picture 3" descr="\\192.168.0.240\для обмена\Ширяева Ольга\мое\система\Новая папка\к-лаб\гайд\лепестки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6213310"/>
            <a:ext cx="2165349" cy="5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304245" y="629321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1FED-CD88-4E8F-88D3-4F21940433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506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38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C748-9B2D-4545-82B5-B9D1245503B4}" type="datetime1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76961" y="6492880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fld id="{FC8E32BE-E694-40E4-8857-96FE78ADD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6365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6115291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326167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4545703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16212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0383430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804660" y="261081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10565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613AFA-4022-4778-81DD-D50B20843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B4B04F-0897-4140-99C1-2C1663128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0C4F10-A552-4F32-B199-7CE27327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AA965D-B081-4E82-8DD1-C7DFBAB7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21C9F9-94FF-4696-941F-B04A92D2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87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0DAD2A-8583-4821-8B7D-AB145872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7FD573-82C6-48D2-A8EC-524DE2128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EF7118-D0B3-480A-9EAD-8FEB3F52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1E930A-CBFE-4A7F-B4F3-9C83CFDF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D87EE0-65E7-485E-B37B-7FFD0687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9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ED96E9-FD5C-4B1F-8DB8-179EE2EC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73622B-540D-456E-9D2C-8A851555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D0D283-56DA-4AD8-BFA9-2534301B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D51877-E86F-45BC-B60F-6BAA2A68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CA3FD7-B648-4605-A29C-A7AEFC8E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76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7001A-063E-4305-A178-4DEDCE5C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A96F0A-B373-44C8-966C-A4BEEB098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D15253-960B-4CE5-A22B-91138E1D3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8A0052-E235-49D7-9D70-E56A01D7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0CE38B-789A-4C34-B426-3838B882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FE3F92-0E4F-4743-A550-B4F59E28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9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36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0BB8FC-5E95-4B8A-BB37-120C6B3E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99FB7D-F5D0-46CC-85D5-97B1D9628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D08844-E6EC-4882-8FBE-A730C754B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5EA76A-69BD-4F6A-B322-2117FC2F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CADD29-192D-498C-941D-CD2A1412C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094B1BF-7BB3-4728-AFD2-87448881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69AE89F-9ABD-4D64-BFC7-EDC329AB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E594CEE-9BD8-477C-B563-6A580B51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80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7F475E-FB88-4BD5-9832-02ED44F5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4603429-5075-41EB-8FE1-6CB3DB72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F00659-30FC-4FA4-A1D0-09E6312D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0C53D5-9B2A-4BC4-887D-7CFAB50C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46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66FFF89-0534-4E1F-9E72-86C1749F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B64AD7-318D-4B28-A838-51022DB6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0298E3F-6164-43B5-948B-FC258A9C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96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45DF1-CE21-496E-B751-370E2804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9AFB82-7A7F-4431-A8DD-F68FF50E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EC0935-031E-492C-94F6-98C1A3E6B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AEA66F-22BA-4F59-8368-D4134814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5F0670-9055-436C-8B8C-89757DFD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FD3EAC-0E66-470E-A088-85F60FCB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74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45086-AF3C-473A-9F2F-00400B0A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BB4913D-9F25-4517-91C2-20B2CBFC7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68B853-C226-4AA8-AE0D-3B7DA50D7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070413-C9F2-4F23-A0C8-960BDBB6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45ECCA-0C84-4D30-BB27-13EA0027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E24C18-336D-41B5-8B11-E8484242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70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E94922-0E1C-4C42-A7B6-06DF8017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800256-64D2-499B-8C11-FB27C1C0D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615400-0D4A-4DFB-B7BB-A7CE99D0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2812CA-BC1B-4E6D-90FB-93114C6B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A47C22-1515-49BD-B8F9-0286A4A8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99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2ECB81-C855-47F9-99A7-26B6E0CE2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62AEFCA-EA72-4567-9753-A14B07A6D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0D6EB9-F2AE-4803-9782-86283620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0D7385-5ABD-4CBE-B973-683A3844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71B52F-0C4A-41E0-AD45-3CA82578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6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5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0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1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3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0C35-D7C2-4A63-AE7B-175CD838C94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5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ED5591-4CAB-45C6-9012-4082DDBEA866}" type="datetimeFigureOut">
              <a:rPr lang="ru-RU" smtClean="0">
                <a:solidFill>
                  <a:srgbClr val="3A4352">
                    <a:tint val="75000"/>
                  </a:srgbClr>
                </a:solidFill>
              </a:rPr>
              <a:pPr defTabSz="1219170"/>
              <a:t>19.03.2020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32047F5-33A7-4C8A-8D56-AE6A632D0DBC}" type="slidenum">
              <a:rPr lang="ru-RU" smtClean="0">
                <a:solidFill>
                  <a:srgbClr val="3A4352">
                    <a:tint val="75000"/>
                  </a:srgbClr>
                </a:solidFill>
              </a:rPr>
              <a:pPr defTabSz="1219170"/>
              <a:t>‹#›</a:t>
            </a:fld>
            <a:endParaRPr lang="ru-RU">
              <a:solidFill>
                <a:srgbClr val="3A43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3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</p:sldLayoutIdLst>
  <p:transition spd="slow">
    <p:push dir="u"/>
  </p:transition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F1ADCF-F363-4263-B57F-E546429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D518EA-A4EB-4F55-AEDC-C983F13B3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A2B4AD-2C4B-41F0-A898-5CDE804FB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0502-5202-42DC-A8F3-BD7651836FB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6B8F37-EDBF-43BE-A441-43061CAEA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DC3C45-04B7-4BCC-9563-B2044B359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2741-916D-424B-96F5-D42DDF6D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6" Type="http://schemas.openxmlformats.org/officeDocument/2006/relationships/hyperlink" Target="http://conf.nbmz.ru/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264" y="441731"/>
            <a:ext cx="10212947" cy="923331"/>
          </a:xfrm>
        </p:spPr>
        <p:txBody>
          <a:bodyPr>
            <a:noAutofit/>
          </a:bodyPr>
          <a:lstStyle/>
          <a:p>
            <a:r>
              <a:rPr lang="ru-RU" sz="4000" b="1" dirty="0"/>
              <a:t>Ассоциация разработчиков и пользователей искусственного интеллекта в медицине </a:t>
            </a:r>
            <a:br>
              <a:rPr lang="ru-RU" sz="4000" b="1" dirty="0"/>
            </a:br>
            <a:endParaRPr lang="ru-RU" sz="3600" b="1" dirty="0"/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0"/>
            <a:ext cx="1979712" cy="1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91A798-4617-4701-9B62-FED6B8FB465F}"/>
              </a:ext>
            </a:extLst>
          </p:cNvPr>
          <p:cNvSpPr/>
          <p:nvPr/>
        </p:nvSpPr>
        <p:spPr>
          <a:xfrm>
            <a:off x="3935760" y="1229084"/>
            <a:ext cx="48653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  <a:latin typeface="Calibri"/>
              </a:rPr>
              <a:t>http://nbmz.ru/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ADABAD-1D3A-4EF1-AB30-A18CA5AB3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81"/>
          <a:stretch/>
        </p:blipFill>
        <p:spPr>
          <a:xfrm>
            <a:off x="8189" y="2189408"/>
            <a:ext cx="12183811" cy="46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2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xmlns="" id="{A15B86C5-645F-A744-ACDA-4F719EF9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НБМЗ по развитию ИИ в России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B89CE4-86D7-3D4C-BB62-9B728CFC88B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1786" r="11786"/>
          <a:stretch>
            <a:fillRect/>
          </a:stretch>
        </p:blipFill>
        <p:spPr>
          <a:xfrm>
            <a:off x="549640" y="1463162"/>
            <a:ext cx="2636838" cy="2130425"/>
          </a:xfr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A5C6FB-59EE-8448-BF74-23AB5A4A4D1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rcRect l="8718" r="8718"/>
          <a:stretch>
            <a:fillRect/>
          </a:stretch>
        </p:blipFill>
        <p:spPr>
          <a:xfrm>
            <a:off x="4877021" y="1435107"/>
            <a:ext cx="2636838" cy="2130425"/>
          </a:xfr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5EE0F98-1BD8-0941-AA89-DF99CFA227B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/>
          <a:srcRect l="6238" r="6238"/>
          <a:stretch>
            <a:fillRect/>
          </a:stretch>
        </p:blipFill>
        <p:spPr>
          <a:xfrm>
            <a:off x="8549696" y="1450275"/>
            <a:ext cx="2636837" cy="2130425"/>
          </a:xfr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D19DCA-6028-AE4A-9D81-7A41319088A6}"/>
              </a:ext>
            </a:extLst>
          </p:cNvPr>
          <p:cNvSpPr txBox="1"/>
          <p:nvPr/>
        </p:nvSpPr>
        <p:spPr>
          <a:xfrm>
            <a:off x="257129" y="6352336"/>
            <a:ext cx="2637366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200" normalizeH="0" baseline="0" noProof="0" dirty="0">
                <a:ln>
                  <a:noFill/>
                </a:ln>
                <a:solidFill>
                  <a:srgbClr val="3A435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нас пишут:</a:t>
            </a:r>
            <a:endParaRPr kumimoji="0" lang="en-US" sz="1400" b="1" i="0" u="none" strike="noStrike" kern="1200" cap="none" spc="200" normalizeH="0" baseline="0" noProof="0" dirty="0">
              <a:ln>
                <a:noFill/>
              </a:ln>
              <a:solidFill>
                <a:srgbClr val="3A435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8F67D45-A75F-AE41-834D-0BC1DCD01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108" y="6081287"/>
            <a:ext cx="1733201" cy="661353"/>
          </a:xfrm>
          <a:prstGeom prst="rect">
            <a:avLst/>
          </a:prstGeom>
        </p:spPr>
      </p:pic>
      <p:pic>
        <p:nvPicPr>
          <p:cNvPr id="1026" name="Picture 2" descr="http://www.iksmedia.ru/i/iksmedia-logo.png">
            <a:extLst>
              <a:ext uri="{FF2B5EF4-FFF2-40B4-BE49-F238E27FC236}">
                <a16:creationId xmlns:a16="http://schemas.microsoft.com/office/drawing/2014/main" xmlns="" id="{6304F7D2-640D-F24E-84EB-96392011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6039518"/>
            <a:ext cx="786273" cy="7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news.ru/inc/images/logocnews_.gif">
            <a:extLst>
              <a:ext uri="{FF2B5EF4-FFF2-40B4-BE49-F238E27FC236}">
                <a16:creationId xmlns:a16="http://schemas.microsoft.com/office/drawing/2014/main" xmlns="" id="{97524E51-B469-AF43-AD40-0E10684A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32" y="6228257"/>
            <a:ext cx="1681116" cy="4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A903720-2E26-3C41-8C5D-79CA6303F6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9303" y="6228257"/>
            <a:ext cx="1130384" cy="468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F6F101AE-1F77-D848-B544-A946427FC366}"/>
              </a:ext>
            </a:extLst>
          </p:cNvPr>
          <p:cNvGrpSpPr/>
          <p:nvPr/>
        </p:nvGrpSpPr>
        <p:grpSpPr>
          <a:xfrm>
            <a:off x="549640" y="3861048"/>
            <a:ext cx="3790397" cy="1997682"/>
            <a:chOff x="620238" y="3437121"/>
            <a:chExt cx="3790397" cy="1997682"/>
          </a:xfrm>
        </p:grpSpPr>
        <p:sp>
          <p:nvSpPr>
            <p:cNvPr id="11" name="TextBox 10"/>
            <p:cNvSpPr txBox="1"/>
            <p:nvPr/>
          </p:nvSpPr>
          <p:spPr>
            <a:xfrm>
              <a:off x="1297246" y="3438447"/>
              <a:ext cx="2637366" cy="5170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200" normalizeH="0" baseline="0" noProof="0" dirty="0">
                  <a:ln>
                    <a:noFill/>
                  </a:ln>
                  <a:solidFill>
                    <a:srgbClr val="3A435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Изменяем нормативное регулирование</a:t>
              </a:r>
              <a:endParaRPr kumimoji="0" lang="en-US" sz="1400" b="1" i="0" u="none" strike="noStrike" kern="1200" cap="none" spc="200" normalizeH="0" baseline="0" noProof="0" dirty="0">
                <a:ln>
                  <a:noFill/>
                </a:ln>
                <a:solidFill>
                  <a:srgbClr val="3A435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0238" y="4105208"/>
              <a:ext cx="3790397" cy="132959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Круглый стол в «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Сколково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 (совместно с ТРГ), 21.09.2018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Круглый стол с Советом Федерации, 21.11.2018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 предложений для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Росздравнадзора,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вносимый через комиссию по социальной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политике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СФ РФ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A4352">
                    <a:alpha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Shape 3613">
              <a:extLst>
                <a:ext uri="{FF2B5EF4-FFF2-40B4-BE49-F238E27FC236}">
                  <a16:creationId xmlns:a16="http://schemas.microsoft.com/office/drawing/2014/main" xmlns="" id="{6AB39969-E082-F14C-99E1-5D30C6DE23D9}"/>
                </a:ext>
              </a:extLst>
            </p:cNvPr>
            <p:cNvSpPr/>
            <p:nvPr/>
          </p:nvSpPr>
          <p:spPr>
            <a:xfrm>
              <a:off x="620238" y="3437121"/>
              <a:ext cx="491697" cy="494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A4884"/>
            </a:solidFill>
            <a:ln w="12700">
              <a:solidFill>
                <a:srgbClr val="0A4884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04066FA8-2590-9D49-A057-E7D591C64C00}"/>
              </a:ext>
            </a:extLst>
          </p:cNvPr>
          <p:cNvGrpSpPr/>
          <p:nvPr/>
        </p:nvGrpSpPr>
        <p:grpSpPr>
          <a:xfrm>
            <a:off x="4715510" y="3867846"/>
            <a:ext cx="3232463" cy="2224446"/>
            <a:chOff x="4786108" y="3443916"/>
            <a:chExt cx="3232463" cy="16879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1AF117F-C11B-6143-8693-1535AFA0FF6F}"/>
                </a:ext>
              </a:extLst>
            </p:cNvPr>
            <p:cNvSpPr txBox="1"/>
            <p:nvPr/>
          </p:nvSpPr>
          <p:spPr>
            <a:xfrm>
              <a:off x="5381205" y="3488271"/>
              <a:ext cx="2637366" cy="344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200" normalizeH="0" baseline="0" noProof="0" dirty="0">
                  <a:ln>
                    <a:noFill/>
                  </a:ln>
                  <a:solidFill>
                    <a:srgbClr val="3A435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Информационная и</a:t>
              </a:r>
              <a:r>
                <a:rPr kumimoji="0" lang="en-US" sz="1400" b="1" i="0" u="none" strike="noStrike" kern="1200" cap="none" spc="200" normalizeH="0" baseline="0" noProof="0" dirty="0">
                  <a:ln>
                    <a:noFill/>
                  </a:ln>
                  <a:solidFill>
                    <a:srgbClr val="3A435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PR-</a:t>
              </a:r>
              <a:r>
                <a:rPr kumimoji="0" lang="ru-RU" sz="1400" b="1" i="0" u="none" strike="noStrike" kern="1200" cap="none" spc="200" normalizeH="0" baseline="0" noProof="0" dirty="0">
                  <a:ln>
                    <a:noFill/>
                  </a:ln>
                  <a:solidFill>
                    <a:srgbClr val="3A435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активность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F902D1B-1855-7A48-8A1B-82873CADD123}"/>
                </a:ext>
              </a:extLst>
            </p:cNvPr>
            <p:cNvSpPr txBox="1"/>
            <p:nvPr/>
          </p:nvSpPr>
          <p:spPr>
            <a:xfrm>
              <a:off x="4896276" y="3954804"/>
              <a:ext cx="2798288" cy="1177103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Более 40 различных мероприятий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>
                  <a:solidFill>
                    <a:srgbClr val="3A4352">
                      <a:alpha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Организация конференций и проведение профильных секций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>
                  <a:solidFill>
                    <a:srgbClr val="3A4352">
                      <a:alpha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Постоянный мониторинг информационного поля и </a:t>
              </a:r>
              <a:r>
                <a:rPr lang="ru-RU" sz="1200" dirty="0" smtClean="0">
                  <a:solidFill>
                    <a:srgbClr val="3A4352">
                      <a:alpha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публикации</a:t>
              </a:r>
              <a:endParaRPr lang="ru-RU" sz="1200" dirty="0">
                <a:solidFill>
                  <a:srgbClr val="3A4352">
                    <a:alpha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Телеграм</a:t>
              </a:r>
              <a:r>
                <a:rPr lang="ru-RU" sz="1200" dirty="0" smtClean="0">
                  <a:solidFill>
                    <a:srgbClr val="3A4352">
                      <a:alpha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-канал, </a:t>
              </a:r>
              <a:r>
                <a:rPr lang="ru-RU" sz="1200" dirty="0" err="1">
                  <a:solidFill>
                    <a:srgbClr val="3A4352">
                      <a:alpha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фейсбук</a:t>
              </a:r>
              <a:r>
                <a:rPr lang="ru-RU" sz="1200" dirty="0">
                  <a:solidFill>
                    <a:srgbClr val="3A4352">
                      <a:alpha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сайт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4352">
                    <a:alpha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Shape 3613">
              <a:extLst>
                <a:ext uri="{FF2B5EF4-FFF2-40B4-BE49-F238E27FC236}">
                  <a16:creationId xmlns:a16="http://schemas.microsoft.com/office/drawing/2014/main" xmlns="" id="{823D011D-CBE6-0A47-94D4-92EAB72C203E}"/>
                </a:ext>
              </a:extLst>
            </p:cNvPr>
            <p:cNvSpPr/>
            <p:nvPr/>
          </p:nvSpPr>
          <p:spPr>
            <a:xfrm>
              <a:off x="4786108" y="3443916"/>
              <a:ext cx="491697" cy="3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A4884"/>
            </a:solidFill>
            <a:ln w="12700">
              <a:solidFill>
                <a:srgbClr val="0A4884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45AE00C0-922A-314C-AE8B-F409D4DDD872}"/>
              </a:ext>
            </a:extLst>
          </p:cNvPr>
          <p:cNvGrpSpPr/>
          <p:nvPr/>
        </p:nvGrpSpPr>
        <p:grpSpPr>
          <a:xfrm>
            <a:off x="8051372" y="3837509"/>
            <a:ext cx="3455948" cy="2009392"/>
            <a:chOff x="8121970" y="3413582"/>
            <a:chExt cx="3455948" cy="20093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52BE15F-30BD-074B-948F-63115311E654}"/>
                </a:ext>
              </a:extLst>
            </p:cNvPr>
            <p:cNvSpPr txBox="1"/>
            <p:nvPr/>
          </p:nvSpPr>
          <p:spPr>
            <a:xfrm>
              <a:off x="8798978" y="3494788"/>
              <a:ext cx="2637366" cy="344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200" normalizeH="0" baseline="0" noProof="0" dirty="0">
                  <a:ln>
                    <a:noFill/>
                  </a:ln>
                  <a:solidFill>
                    <a:srgbClr val="3A435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Реализуем пилотные проекты</a:t>
              </a:r>
              <a:endParaRPr kumimoji="0" lang="en-US" sz="1400" b="1" i="0" u="none" strike="noStrike" kern="1200" cap="none" spc="200" normalizeH="0" baseline="0" noProof="0" dirty="0">
                <a:ln>
                  <a:noFill/>
                </a:ln>
                <a:solidFill>
                  <a:srgbClr val="3A435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228CE24-B2DC-704D-BE63-04D6FFAA3EC3}"/>
                </a:ext>
              </a:extLst>
            </p:cNvPr>
            <p:cNvSpPr txBox="1"/>
            <p:nvPr/>
          </p:nvSpPr>
          <p:spPr>
            <a:xfrm>
              <a:off x="8121970" y="4117167"/>
              <a:ext cx="3455948" cy="1305807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Успешный пилотный проект НБМЗ совместно с ЯНАО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A4352">
                    <a:alpha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A4352">
                      <a:alpha val="6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Решения участников НБМЗ тестируются в Новгороде, Мурманске, Карелии, Кировской области  и т.д.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A4352">
                    <a:alpha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Shape 3613">
              <a:extLst>
                <a:ext uri="{FF2B5EF4-FFF2-40B4-BE49-F238E27FC236}">
                  <a16:creationId xmlns:a16="http://schemas.microsoft.com/office/drawing/2014/main" xmlns="" id="{7E6ABDBE-2917-E14E-AAF9-BD2943571DA6}"/>
                </a:ext>
              </a:extLst>
            </p:cNvPr>
            <p:cNvSpPr/>
            <p:nvPr/>
          </p:nvSpPr>
          <p:spPr>
            <a:xfrm>
              <a:off x="8121970" y="3413582"/>
              <a:ext cx="491697" cy="494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A4884"/>
            </a:solidFill>
            <a:ln w="12700">
              <a:solidFill>
                <a:srgbClr val="0A4884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6FBE991-6325-5F45-A784-B48E3BA670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7951" y="6339147"/>
            <a:ext cx="2285893" cy="3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19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93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B1585-5742-4EFD-AD56-2905B9A8CD61}"/>
              </a:ext>
            </a:extLst>
          </p:cNvPr>
          <p:cNvSpPr/>
          <p:nvPr/>
        </p:nvSpPr>
        <p:spPr>
          <a:xfrm>
            <a:off x="1213936" y="190053"/>
            <a:ext cx="1069365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Ассоциация явилась инициатором глубокого обсуждения проблемы регистрации программного обеспечения в качестве медицинского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изделия,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начиная с круглого стола в Совете Федерации в ноябре 2018 года …</a:t>
            </a:r>
          </a:p>
        </p:txBody>
      </p:sp>
      <p:pic>
        <p:nvPicPr>
          <p:cNvPr id="8" name="Рисунок 7" descr="«Круглый стол» на тему «Цифровое здравоохранение. Формирование инструментов регулирования медицинского программного обеспечения»">
            <a:extLst>
              <a:ext uri="{FF2B5EF4-FFF2-40B4-BE49-F238E27FC236}">
                <a16:creationId xmlns:a16="http://schemas.microsoft.com/office/drawing/2014/main" xmlns="" id="{5BCD837E-E254-4820-9839-F0B723ADF1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" y="1516441"/>
            <a:ext cx="6836411" cy="41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«Круглый стол» на тему «Цифровое здравоохранение. Формирование инструментов регулирования медицинского программного обеспечения»">
            <a:extLst>
              <a:ext uri="{FF2B5EF4-FFF2-40B4-BE49-F238E27FC236}">
                <a16:creationId xmlns:a16="http://schemas.microsoft.com/office/drawing/2014/main" xmlns="" id="{6FA8D4BF-B8FA-4EA9-B2D0-6F122C3F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63" y="5281136"/>
            <a:ext cx="2553653" cy="157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996F276-17B7-4F7B-8709-5F659CC7A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946" y="1516441"/>
            <a:ext cx="5339054" cy="52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CDFD23-CB66-420B-8276-BAEF53C93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306" y="-15014"/>
            <a:ext cx="7676965" cy="6888027"/>
          </a:xfrm>
          <a:prstGeom prst="rect">
            <a:avLst/>
          </a:prstGeom>
        </p:spPr>
      </p:pic>
      <p:pic>
        <p:nvPicPr>
          <p:cNvPr id="5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DAFD0060-9EB4-4DE2-9F2E-DA660B8E3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7"/>
            <a:ext cx="1979712" cy="1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5D57330-3DBD-416A-9003-682C198D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65180"/>
            <a:ext cx="10515600" cy="1325563"/>
          </a:xfrm>
        </p:spPr>
        <p:txBody>
          <a:bodyPr/>
          <a:lstStyle/>
          <a:p>
            <a:r>
              <a:rPr lang="ru-RU" dirty="0"/>
              <a:t>Совместная деятельность, </a:t>
            </a:r>
            <a:br>
              <a:rPr lang="ru-RU" dirty="0"/>
            </a:br>
            <a:r>
              <a:rPr lang="ru-RU" dirty="0"/>
              <a:t>соглашения о сотрудничестве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133DB0E-3C52-424E-B0DE-BAC895FF1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21" y="3599518"/>
            <a:ext cx="3975279" cy="26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1DEE2FFA-542A-4E88-BE50-08F289D6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7"/>
            <a:ext cx="1635617" cy="16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073CC13-39C7-4BDD-BF3B-1C87B35319DF}"/>
              </a:ext>
            </a:extLst>
          </p:cNvPr>
          <p:cNvSpPr/>
          <p:nvPr/>
        </p:nvSpPr>
        <p:spPr>
          <a:xfrm>
            <a:off x="7922177" y="6260855"/>
            <a:ext cx="4458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77777"/>
                </a:solidFill>
                <a:latin typeface="Open Sans"/>
              </a:rPr>
              <a:t>Координационный центр </a:t>
            </a:r>
            <a:r>
              <a:rPr lang="ru-RU" sz="1600" dirty="0" err="1">
                <a:solidFill>
                  <a:srgbClr val="777777"/>
                </a:solidFill>
                <a:latin typeface="Open Sans"/>
              </a:rPr>
              <a:t>Межправкомиссии</a:t>
            </a:r>
            <a:r>
              <a:rPr lang="ru-RU" sz="1600" dirty="0">
                <a:solidFill>
                  <a:srgbClr val="777777"/>
                </a:solidFill>
                <a:latin typeface="Open Sans"/>
              </a:rPr>
              <a:t> по вычислительной технике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CB454E6-4FEA-4808-B74B-BBF99D65906D}"/>
              </a:ext>
            </a:extLst>
          </p:cNvPr>
          <p:cNvSpPr/>
          <p:nvPr/>
        </p:nvSpPr>
        <p:spPr>
          <a:xfrm>
            <a:off x="88336" y="15907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/>
              </a:rPr>
              <a:t>В ММК появится технологическая «долина» для разработки искусственного интеллекта в медицине</a:t>
            </a:r>
            <a:endParaRPr lang="ru-RU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BAD3568-03D1-4A2E-ADB2-BF9113D7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" y="2279561"/>
            <a:ext cx="6053719" cy="454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417425D-A942-4E47-934F-A35C48D9C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5"/>
          <a:stretch/>
        </p:blipFill>
        <p:spPr bwMode="auto">
          <a:xfrm>
            <a:off x="6560585" y="1987331"/>
            <a:ext cx="4319587" cy="23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F6682A1-238F-4EB3-BD51-2E49A8BB32EF}"/>
              </a:ext>
            </a:extLst>
          </p:cNvPr>
          <p:cNvSpPr/>
          <p:nvPr/>
        </p:nvSpPr>
        <p:spPr>
          <a:xfrm>
            <a:off x="11006585" y="1987331"/>
            <a:ext cx="84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77777"/>
                </a:solidFill>
                <a:latin typeface="Open Sans"/>
              </a:rPr>
              <a:t>МФТИ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21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5D57330-3DBD-416A-9003-682C198D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867" y="265180"/>
            <a:ext cx="10380132" cy="171188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Проведенные мероприятия</a:t>
            </a:r>
            <a:br>
              <a:rPr lang="ru-RU" dirty="0"/>
            </a:br>
            <a:r>
              <a:rPr lang="ru-RU" dirty="0"/>
              <a:t>Участие более чем в 30 конференциях </a:t>
            </a:r>
            <a:br>
              <a:rPr lang="ru-RU" dirty="0"/>
            </a:br>
            <a:r>
              <a:rPr lang="ru-RU" dirty="0"/>
              <a:t>Организация и проведение секций по ИИ на всех профильных мероприятиях</a:t>
            </a: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1DEE2FFA-542A-4E88-BE50-08F289D6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848380" cy="18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CC78AEC-6366-4C57-B8AF-AF20052E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2012"/>
            <a:ext cx="4365938" cy="34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4C038AD-8E41-4FAF-8C3D-28218296F56F}"/>
              </a:ext>
            </a:extLst>
          </p:cNvPr>
          <p:cNvSpPr/>
          <p:nvPr/>
        </p:nvSpPr>
        <p:spPr>
          <a:xfrm>
            <a:off x="0" y="2586996"/>
            <a:ext cx="413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«Объединение онтологий. От теории к практическому применению»</a:t>
            </a:r>
          </a:p>
        </p:txBody>
      </p:sp>
      <p:pic>
        <p:nvPicPr>
          <p:cNvPr id="2052" name="Picture 4" descr="Баттл электронных помощников фармаколога">
            <a:extLst>
              <a:ext uri="{FF2B5EF4-FFF2-40B4-BE49-F238E27FC236}">
                <a16:creationId xmlns:a16="http://schemas.microsoft.com/office/drawing/2014/main" xmlns="" id="{2BD39142-7761-4024-92C2-9C8CB47F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8" y="2242245"/>
            <a:ext cx="3729590" cy="186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0D014068-2F5B-4D52-ADDF-3219FA70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91" y="3564452"/>
            <a:ext cx="4942608" cy="32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946ACB0-A75E-4B95-BFF8-FB96571D9FA1}"/>
              </a:ext>
            </a:extLst>
          </p:cNvPr>
          <p:cNvSpPr/>
          <p:nvPr/>
        </p:nvSpPr>
        <p:spPr>
          <a:xfrm>
            <a:off x="8731875" y="2918121"/>
            <a:ext cx="372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77777"/>
                </a:solidFill>
                <a:latin typeface="Open Sans"/>
              </a:rPr>
              <a:t>Региональная конференция </a:t>
            </a:r>
          </a:p>
          <a:p>
            <a:r>
              <a:rPr lang="ru-RU" dirty="0">
                <a:solidFill>
                  <a:srgbClr val="5B9671"/>
                </a:solidFill>
                <a:latin typeface="Open Sans"/>
                <a:hlinkClick r:id="rId6"/>
              </a:rPr>
              <a:t>«ИИ в медицине» </a:t>
            </a:r>
            <a:r>
              <a:rPr lang="ru-RU" b="1" dirty="0">
                <a:solidFill>
                  <a:srgbClr val="5B9671"/>
                </a:solidFill>
                <a:latin typeface="Open Sans"/>
                <a:hlinkClick r:id="rId6"/>
              </a:rPr>
              <a:t>,</a:t>
            </a:r>
            <a:r>
              <a:rPr lang="ru-RU" dirty="0">
                <a:solidFill>
                  <a:srgbClr val="777777"/>
                </a:solidFill>
                <a:latin typeface="Open Sans"/>
              </a:rPr>
              <a:t> г. Салехарде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89A74AA-0413-49D8-A78E-99AEE42E5DDF}"/>
              </a:ext>
            </a:extLst>
          </p:cNvPr>
          <p:cNvSpPr/>
          <p:nvPr/>
        </p:nvSpPr>
        <p:spPr>
          <a:xfrm>
            <a:off x="4831833" y="4180280"/>
            <a:ext cx="1917796" cy="38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77777"/>
                </a:solidFill>
                <a:latin typeface="Open Sans"/>
              </a:rPr>
              <a:t>МедСофт-2019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95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5D57330-3DBD-416A-9003-682C198D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867" y="200786"/>
            <a:ext cx="10380132" cy="1228769"/>
          </a:xfrm>
        </p:spPr>
        <p:txBody>
          <a:bodyPr>
            <a:normAutofit/>
          </a:bodyPr>
          <a:lstStyle/>
          <a:p>
            <a:r>
              <a:rPr lang="ru-RU" b="1" dirty="0"/>
              <a:t>Планы на 2020 год</a:t>
            </a: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1DEE2FFA-542A-4E88-BE50-08F289D6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848380" cy="18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DF3BC1-1120-4681-B88A-D973F9E0CF8A}"/>
              </a:ext>
            </a:extLst>
          </p:cNvPr>
          <p:cNvSpPr txBox="1"/>
          <p:nvPr/>
        </p:nvSpPr>
        <p:spPr>
          <a:xfrm>
            <a:off x="339143" y="1759410"/>
            <a:ext cx="112046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Нормативное регулирование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3 рабочих группы с Росздравнадзором по регистрации ПО как МИ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биомедицинскими данными и телемедицина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Участие в работе над стандартами (ТК164 и ТК194)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Регуляторные песочницы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Информационные активности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Проведение профильных конференций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Мониторинг информационного поля в сегменте ИИ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Ведение информационных ресурсов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Создание каталога и «карты» ИИ-проектов в медицине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Пилотные проекты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Готовится проект в Мурманске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/>
              <a:t>Подготовка инфраструктурных решений для ИИ проектов в медицине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94912F-F007-4409-9326-E0D9106363F1}"/>
              </a:ext>
            </a:extLst>
          </p:cNvPr>
          <p:cNvSpPr txBox="1"/>
          <p:nvPr/>
        </p:nvSpPr>
        <p:spPr>
          <a:xfrm>
            <a:off x="464490" y="5782584"/>
            <a:ext cx="11396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Ассоциация – </a:t>
            </a:r>
            <a:r>
              <a:rPr lang="ru-RU" sz="2400" b="1" dirty="0" smtClean="0">
                <a:solidFill>
                  <a:srgbClr val="C00000"/>
                </a:solidFill>
              </a:rPr>
              <a:t>это </a:t>
            </a:r>
            <a:r>
              <a:rPr lang="ru-RU" sz="2400" b="1" dirty="0">
                <a:solidFill>
                  <a:srgbClr val="C00000"/>
                </a:solidFill>
              </a:rPr>
              <a:t>прежде всего ЛЮДИ! Ждем предложений от членов Ассоциации!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Все инициативы будут поддержаны!</a:t>
            </a:r>
          </a:p>
        </p:txBody>
      </p:sp>
    </p:spTree>
    <p:extLst>
      <p:ext uri="{BB962C8B-B14F-4D97-AF65-F5344CB8AC3E}">
        <p14:creationId xmlns:p14="http://schemas.microsoft.com/office/powerpoint/2010/main" val="2904602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-лаб_шаблон">
  <a:themeElements>
    <a:clrScheme name="клаб">
      <a:dk1>
        <a:srgbClr val="3A4352"/>
      </a:dk1>
      <a:lt1>
        <a:sysClr val="window" lastClr="FFFFFF"/>
      </a:lt1>
      <a:dk2>
        <a:srgbClr val="152989"/>
      </a:dk2>
      <a:lt2>
        <a:srgbClr val="E0E0E2"/>
      </a:lt2>
      <a:accent1>
        <a:srgbClr val="004674"/>
      </a:accent1>
      <a:accent2>
        <a:srgbClr val="0A4884"/>
      </a:accent2>
      <a:accent3>
        <a:srgbClr val="2CACBA"/>
      </a:accent3>
      <a:accent4>
        <a:srgbClr val="FFC349"/>
      </a:accent4>
      <a:accent5>
        <a:srgbClr val="85C950"/>
      </a:accent5>
      <a:accent6>
        <a:srgbClr val="991F5C"/>
      </a:accent6>
      <a:hlink>
        <a:srgbClr val="0070C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262</Words>
  <Application>Microsoft Office PowerPoint</Application>
  <PresentationFormat>Широкоэкранный</PresentationFormat>
  <Paragraphs>44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Segoe UI Light</vt:lpstr>
      <vt:lpstr>Tahoma</vt:lpstr>
      <vt:lpstr>Titillium</vt:lpstr>
      <vt:lpstr>Verdana</vt:lpstr>
      <vt:lpstr>Тема Office</vt:lpstr>
      <vt:lpstr>1_К-лаб_шаблон</vt:lpstr>
      <vt:lpstr>1_Тема Office</vt:lpstr>
      <vt:lpstr>Ассоциация разработчиков и пользователей искусственного интеллекта в медицине  </vt:lpstr>
      <vt:lpstr>Работа НБМЗ по развитию ИИ в России</vt:lpstr>
      <vt:lpstr>Презентация PowerPoint</vt:lpstr>
      <vt:lpstr>Презентация PowerPoint</vt:lpstr>
      <vt:lpstr>Совместная деятельность,  соглашения о сотрудничестве</vt:lpstr>
      <vt:lpstr>Проведенные мероприятия Участие более чем в 30 конференциях  Организация и проведение секций по ИИ на всех профильных мероприятиях</vt:lpstr>
      <vt:lpstr>Планы на 2020 год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Телемедицина как платформа для искусственного интеллекта</dc:title>
  <dc:creator>Инна Фистул</dc:creator>
  <cp:lastModifiedBy>Андрей Никитин</cp:lastModifiedBy>
  <cp:revision>42</cp:revision>
  <dcterms:created xsi:type="dcterms:W3CDTF">2019-11-22T05:47:36Z</dcterms:created>
  <dcterms:modified xsi:type="dcterms:W3CDTF">2020-03-19T07:45:51Z</dcterms:modified>
</cp:coreProperties>
</file>